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6" r:id="rId9"/>
    <p:sldId id="497" r:id="rId10"/>
    <p:sldId id="499" r:id="rId11"/>
    <p:sldId id="500" r:id="rId12"/>
    <p:sldId id="501" r:id="rId13"/>
    <p:sldId id="457" r:id="rId14"/>
    <p:sldId id="502" r:id="rId15"/>
    <p:sldId id="504" r:id="rId16"/>
    <p:sldId id="505" r:id="rId17"/>
    <p:sldId id="506" r:id="rId18"/>
    <p:sldId id="458" r:id="rId19"/>
    <p:sldId id="507"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30/11/2021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11/30/2021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11/30/2021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11/30/2021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11/30/2021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11/30/2021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11/30/2021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11/30/2021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11/30/2021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11/30/2021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11/30/2021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11/30/2021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11/30/2021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11/30/2021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11/30/2021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11/30/2021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11/30/2021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11/30/2021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11/30/2021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11/30/2021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11/30/2021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11/30/2021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11/30/2021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11/30/2021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11/30/2021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11/30/2021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11/30/2021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11/30/2021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11/30/2021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11/30/2021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11/30/2021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11/30/2021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11/30/2021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11/30/2021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11/30/2021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11/30/2021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11/30/2021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11/30/2021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29/10/2021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95AE4C54-75CD-4F72-B8E7-BF4878A6B2A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52136661-65F3-4036-AC8C-33FE186A3FE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48625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7E2C4527-CC54-40CE-9E9B-426133178A9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0EAD400-7697-47B6-B53C-60A21DE46193}"/>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3592929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383A04C8-771D-41B9-8890-41B6F2178474}"/>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72627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9F5218BA-0A38-46DF-9D8A-7A502B85E004}"/>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277512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D2F56BC0-26E0-4648-9E9E-B35A42260B9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CE0EC8CC-E2A0-4CD6-8C54-B61209A63B85}"/>
              </a:ext>
            </a:extLst>
          </p:cNvPr>
          <p:cNvPicPr>
            <a:picLocks noChangeAspect="1"/>
          </p:cNvPicPr>
          <p:nvPr/>
        </p:nvPicPr>
        <p:blipFill>
          <a:blip r:embed="rId3"/>
          <a:stretch>
            <a:fillRect/>
          </a:stretch>
        </p:blipFill>
        <p:spPr>
          <a:xfrm>
            <a:off x="4754008" y="2366111"/>
            <a:ext cx="4200508" cy="3535986"/>
          </a:xfrm>
          <a:prstGeom prst="rect">
            <a:avLst/>
          </a:prstGeom>
        </p:spPr>
      </p:pic>
    </p:spTree>
    <p:extLst>
      <p:ext uri="{BB962C8B-B14F-4D97-AF65-F5344CB8AC3E}">
        <p14:creationId xmlns:p14="http://schemas.microsoft.com/office/powerpoint/2010/main" val="348675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6" name="Image 5">
            <a:extLst>
              <a:ext uri="{FF2B5EF4-FFF2-40B4-BE49-F238E27FC236}">
                <a16:creationId xmlns:a16="http://schemas.microsoft.com/office/drawing/2014/main" id="{9F3A5E43-B271-4D6E-AD9D-48C445F8F5E5}"/>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7" name="Image 6">
            <a:extLst>
              <a:ext uri="{FF2B5EF4-FFF2-40B4-BE49-F238E27FC236}">
                <a16:creationId xmlns:a16="http://schemas.microsoft.com/office/drawing/2014/main" id="{462915F0-5CC2-4B08-83E7-FB47484FC604}"/>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951839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3" name="EURCZK_ImageALLOC">
            <a:extLst>
              <a:ext uri="{FF2B5EF4-FFF2-40B4-BE49-F238E27FC236}">
                <a16:creationId xmlns:a16="http://schemas.microsoft.com/office/drawing/2014/main" id="{8E013E71-CD42-44D2-8648-D2F0058983A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4011C86-4938-4DDC-9CE3-7512A3E3D02B}"/>
              </a:ext>
            </a:extLst>
          </p:cNvPr>
          <p:cNvPicPr>
            <a:picLocks noChangeAspect="1"/>
          </p:cNvPicPr>
          <p:nvPr/>
        </p:nvPicPr>
        <p:blipFill>
          <a:blip r:embed="rId3"/>
          <a:stretch>
            <a:fillRect/>
          </a:stretch>
        </p:blipFill>
        <p:spPr>
          <a:xfrm>
            <a:off x="4754008" y="2349500"/>
            <a:ext cx="4200508" cy="3529890"/>
          </a:xfrm>
          <a:prstGeom prst="rect">
            <a:avLst/>
          </a:prstGeom>
        </p:spPr>
      </p:pic>
    </p:spTree>
    <p:extLst>
      <p:ext uri="{BB962C8B-B14F-4D97-AF65-F5344CB8AC3E}">
        <p14:creationId xmlns:p14="http://schemas.microsoft.com/office/powerpoint/2010/main" val="4132130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82DFA872-A733-4B01-8403-189968F2F845}"/>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52994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B6686DA8-6544-4125-B663-A80DD221A4E6}"/>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62183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3" name="EURPLN_ImageALLOC">
            <a:extLst>
              <a:ext uri="{FF2B5EF4-FFF2-40B4-BE49-F238E27FC236}">
                <a16:creationId xmlns:a16="http://schemas.microsoft.com/office/drawing/2014/main" id="{2E05AC6D-EBB9-4A50-B944-FFB1AF5EF57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9B9304A-41A7-4C8E-9446-FCADDE92DE46}"/>
              </a:ext>
            </a:extLst>
          </p:cNvPr>
          <p:cNvPicPr>
            <a:picLocks noChangeAspect="1"/>
          </p:cNvPicPr>
          <p:nvPr/>
        </p:nvPicPr>
        <p:blipFill>
          <a:blip r:embed="rId3"/>
          <a:stretch>
            <a:fillRect/>
          </a:stretch>
        </p:blipFill>
        <p:spPr>
          <a:xfrm>
            <a:off x="4749800" y="2349500"/>
            <a:ext cx="4206605" cy="3578662"/>
          </a:xfrm>
          <a:prstGeom prst="rect">
            <a:avLst/>
          </a:prstGeom>
        </p:spPr>
      </p:pic>
    </p:spTree>
    <p:extLst>
      <p:ext uri="{BB962C8B-B14F-4D97-AF65-F5344CB8AC3E}">
        <p14:creationId xmlns:p14="http://schemas.microsoft.com/office/powerpoint/2010/main" val="1543332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3" name="EURPLN_ImageALLOC">
            <a:extLst>
              <a:ext uri="{FF2B5EF4-FFF2-40B4-BE49-F238E27FC236}">
                <a16:creationId xmlns:a16="http://schemas.microsoft.com/office/drawing/2014/main" id="{30A6BAD2-F73D-46D9-8D62-63AFA60FB51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PLN_ImageBLEND">
            <a:extLst>
              <a:ext uri="{FF2B5EF4-FFF2-40B4-BE49-F238E27FC236}">
                <a16:creationId xmlns:a16="http://schemas.microsoft.com/office/drawing/2014/main" id="{4B61AB04-BE2C-4F14-859E-CFD99C97C30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14549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3" name="EURPLN_ImageALLOC">
            <a:extLst>
              <a:ext uri="{FF2B5EF4-FFF2-40B4-BE49-F238E27FC236}">
                <a16:creationId xmlns:a16="http://schemas.microsoft.com/office/drawing/2014/main" id="{4DF75E21-0FD9-430B-BCB0-6EA89811EB1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3EF4D5D1-8B20-47D6-9A69-B1DEC3568891}"/>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1526838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47F492B-A9FC-4238-85AC-9F8AB5D5797C}"/>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3E381B65-B72A-4392-B3E2-CE7C40F05501}"/>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FF13A238-FC9A-4E61-8F0E-ED52E83ED9E2}"/>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73845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B01D591E-C2C7-49A0-970E-A10C4EC841BB}"/>
              </a:ext>
            </a:extLst>
          </p:cNvPr>
          <p:cNvPicPr>
            <a:picLocks noChangeAspect="1"/>
          </p:cNvPicPr>
          <p:nvPr/>
        </p:nvPicPr>
        <p:blipFill>
          <a:blip r:embed="rId2"/>
          <a:stretch>
            <a:fillRect/>
          </a:stretch>
        </p:blipFill>
        <p:spPr>
          <a:xfrm>
            <a:off x="825500" y="1281975"/>
            <a:ext cx="7382896" cy="5005250"/>
          </a:xfrm>
          <a:prstGeom prst="rect">
            <a:avLst/>
          </a:prstGeom>
        </p:spPr>
      </p:pic>
    </p:spTree>
    <p:extLst>
      <p:ext uri="{BB962C8B-B14F-4D97-AF65-F5344CB8AC3E}">
        <p14:creationId xmlns:p14="http://schemas.microsoft.com/office/powerpoint/2010/main" val="350375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43A8854B-FCBA-45FE-B4FA-A584155BE1D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30CEEEE-E715-4DBC-8868-57796AC09FA8}"/>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146481580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5742</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- 2020</vt:lpstr>
      <vt:lpstr>EURCZK - 2021</vt:lpstr>
      <vt:lpstr>EURCZK - 2022</vt:lpstr>
      <vt:lpstr>EURPLN - Historical &amp; Planned</vt:lpstr>
      <vt:lpstr>EURPLN - Synthesis</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701</cp:revision>
  <cp:lastPrinted>2012-02-01T10:00:25Z</cp:lastPrinted>
  <dcterms:created xsi:type="dcterms:W3CDTF">2010-04-23T15:09:35Z</dcterms:created>
  <dcterms:modified xsi:type="dcterms:W3CDTF">2021-11-30T13:29:54Z</dcterms:modified>
</cp:coreProperties>
</file>