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6" r:id="rId9"/>
    <p:sldId id="497" r:id="rId10"/>
    <p:sldId id="499" r:id="rId11"/>
    <p:sldId id="500" r:id="rId12"/>
    <p:sldId id="501" r:id="rId13"/>
    <p:sldId id="457" r:id="rId14"/>
    <p:sldId id="502" r:id="rId15"/>
    <p:sldId id="504" r:id="rId16"/>
    <p:sldId id="505" r:id="rId17"/>
    <p:sldId id="506" r:id="rId18"/>
    <p:sldId id="458" r:id="rId19"/>
    <p:sldId id="507" r:id="rId20"/>
    <p:sldId id="509" r:id="rId21"/>
    <p:sldId id="510" r:id="rId22"/>
    <p:sldId id="511"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09/02/2022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2/9/2022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2/9/2022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2/9/2022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2/9/2022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2/9/2022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2/9/2022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2/9/2022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2/9/2022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2/9/2022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2/9/2022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2/9/2022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2/9/2022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2/9/2022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2/9/2022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2/9/2022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2/9/2022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2/9/2022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2/9/2022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2/9/2022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2/9/2022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2/9/2022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2/9/2022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2/9/2022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2/9/2022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2/9/2022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2/9/2022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2/9/2022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2/9/2022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2/9/2022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2/9/2022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2/9/2022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2/9/2022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2/9/2022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2/9/2022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379D3C9D-FF3B-4E52-BA15-A00D1C1346B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21D3CA4-3FB5-4997-B3F8-A0F89F266F49}"/>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145178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3" name="EURCHF_ImageALLOC">
            <a:extLst>
              <a:ext uri="{FF2B5EF4-FFF2-40B4-BE49-F238E27FC236}">
                <a16:creationId xmlns:a16="http://schemas.microsoft.com/office/drawing/2014/main" id="{58E0AC7B-8CAC-4BC2-A2B7-2B7E625D134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B2CC7B1-5DE5-4A2D-890B-A229B6F6A939}"/>
              </a:ext>
            </a:extLst>
          </p:cNvPr>
          <p:cNvPicPr>
            <a:picLocks noChangeAspect="1"/>
          </p:cNvPicPr>
          <p:nvPr/>
        </p:nvPicPr>
        <p:blipFill>
          <a:blip r:embed="rId3"/>
          <a:stretch>
            <a:fillRect/>
          </a:stretch>
        </p:blipFill>
        <p:spPr>
          <a:xfrm>
            <a:off x="4749800" y="2349500"/>
            <a:ext cx="4212701" cy="3596952"/>
          </a:xfrm>
          <a:prstGeom prst="rect">
            <a:avLst/>
          </a:prstGeom>
        </p:spPr>
      </p:pic>
    </p:spTree>
    <p:extLst>
      <p:ext uri="{BB962C8B-B14F-4D97-AF65-F5344CB8AC3E}">
        <p14:creationId xmlns:p14="http://schemas.microsoft.com/office/powerpoint/2010/main" val="3454097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BF1A5FFE-9864-4A20-9636-46DF9CDA9653}"/>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714456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8F6E5758-8A1E-4E1B-B2E4-53FD8284C48D}"/>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2617107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4CFA056F-8D16-448D-B6DE-725943874EF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5B5119BA-5222-447C-8911-E4CF30E80E0D}"/>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4127162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3" name="EURCZK_ImageALLOC">
            <a:extLst>
              <a:ext uri="{FF2B5EF4-FFF2-40B4-BE49-F238E27FC236}">
                <a16:creationId xmlns:a16="http://schemas.microsoft.com/office/drawing/2014/main" id="{8117E03D-B48B-4FFF-803B-6988DB38F00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ZK_ImageBLEND">
            <a:extLst>
              <a:ext uri="{FF2B5EF4-FFF2-40B4-BE49-F238E27FC236}">
                <a16:creationId xmlns:a16="http://schemas.microsoft.com/office/drawing/2014/main" id="{8802E27D-88C8-4135-AB1E-9BA6DB01C3CC}"/>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840384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3" name="EURCZK_ImageALLOC">
            <a:extLst>
              <a:ext uri="{FF2B5EF4-FFF2-40B4-BE49-F238E27FC236}">
                <a16:creationId xmlns:a16="http://schemas.microsoft.com/office/drawing/2014/main" id="{ECBC593D-C1ED-475A-8BBE-3097F00D2BF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1A82B90-EA9D-4508-B576-FA21947347A4}"/>
              </a:ext>
            </a:extLst>
          </p:cNvPr>
          <p:cNvPicPr>
            <a:picLocks noChangeAspect="1"/>
          </p:cNvPicPr>
          <p:nvPr/>
        </p:nvPicPr>
        <p:blipFill>
          <a:blip r:embed="rId3"/>
          <a:stretch>
            <a:fillRect/>
          </a:stretch>
        </p:blipFill>
        <p:spPr>
          <a:xfrm>
            <a:off x="4749800" y="2349500"/>
            <a:ext cx="4206605" cy="3584759"/>
          </a:xfrm>
          <a:prstGeom prst="rect">
            <a:avLst/>
          </a:prstGeom>
        </p:spPr>
      </p:pic>
    </p:spTree>
    <p:extLst>
      <p:ext uri="{BB962C8B-B14F-4D97-AF65-F5344CB8AC3E}">
        <p14:creationId xmlns:p14="http://schemas.microsoft.com/office/powerpoint/2010/main" val="3012765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03531B75-BB97-4FFA-978E-F58246D35B3C}"/>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066387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6" name="Image 5">
            <a:extLst>
              <a:ext uri="{FF2B5EF4-FFF2-40B4-BE49-F238E27FC236}">
                <a16:creationId xmlns:a16="http://schemas.microsoft.com/office/drawing/2014/main" id="{4A3C232F-F99A-4704-91B8-6CBEFFAD1F93}"/>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2874615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3" name="EURPLN_ImageALLOC">
            <a:extLst>
              <a:ext uri="{FF2B5EF4-FFF2-40B4-BE49-F238E27FC236}">
                <a16:creationId xmlns:a16="http://schemas.microsoft.com/office/drawing/2014/main" id="{CD3DAB2C-74AA-4C2D-B875-18B84AC7093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389DFED-E0CB-492F-8C39-1CC82BEF1D83}"/>
              </a:ext>
            </a:extLst>
          </p:cNvPr>
          <p:cNvPicPr>
            <a:picLocks noChangeAspect="1"/>
          </p:cNvPicPr>
          <p:nvPr/>
        </p:nvPicPr>
        <p:blipFill>
          <a:blip r:embed="rId3"/>
          <a:stretch>
            <a:fillRect/>
          </a:stretch>
        </p:blipFill>
        <p:spPr>
          <a:xfrm>
            <a:off x="4749800" y="2349500"/>
            <a:ext cx="4206605" cy="3578662"/>
          </a:xfrm>
          <a:prstGeom prst="rect">
            <a:avLst/>
          </a:prstGeom>
        </p:spPr>
      </p:pic>
    </p:spTree>
    <p:extLst>
      <p:ext uri="{BB962C8B-B14F-4D97-AF65-F5344CB8AC3E}">
        <p14:creationId xmlns:p14="http://schemas.microsoft.com/office/powerpoint/2010/main" val="3123673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3" name="EURPLN_ImageALLOC">
            <a:extLst>
              <a:ext uri="{FF2B5EF4-FFF2-40B4-BE49-F238E27FC236}">
                <a16:creationId xmlns:a16="http://schemas.microsoft.com/office/drawing/2014/main" id="{074AD4D8-1E19-4C9C-9AE3-60DA2624146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9635E85-176E-40B4-91B5-F484C9A3A895}"/>
              </a:ext>
            </a:extLst>
          </p:cNvPr>
          <p:cNvPicPr>
            <a:picLocks noChangeAspect="1"/>
          </p:cNvPicPr>
          <p:nvPr/>
        </p:nvPicPr>
        <p:blipFill>
          <a:blip r:embed="rId3"/>
          <a:stretch>
            <a:fillRect/>
          </a:stretch>
        </p:blipFill>
        <p:spPr>
          <a:xfrm>
            <a:off x="4749800" y="2349500"/>
            <a:ext cx="4212701" cy="3596952"/>
          </a:xfrm>
          <a:prstGeom prst="rect">
            <a:avLst/>
          </a:prstGeom>
        </p:spPr>
      </p:pic>
    </p:spTree>
    <p:extLst>
      <p:ext uri="{BB962C8B-B14F-4D97-AF65-F5344CB8AC3E}">
        <p14:creationId xmlns:p14="http://schemas.microsoft.com/office/powerpoint/2010/main" val="1585659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3" name="EURPLN_ImageALLOC">
            <a:extLst>
              <a:ext uri="{FF2B5EF4-FFF2-40B4-BE49-F238E27FC236}">
                <a16:creationId xmlns:a16="http://schemas.microsoft.com/office/drawing/2014/main" id="{7045114A-66BE-4037-B651-EAECC2B480C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921355B1-CD53-46D1-994D-01D4D1A9A35E}"/>
              </a:ext>
            </a:extLst>
          </p:cNvPr>
          <p:cNvPicPr>
            <a:picLocks noChangeAspect="1"/>
          </p:cNvPicPr>
          <p:nvPr/>
        </p:nvPicPr>
        <p:blipFill>
          <a:blip r:embed="rId3"/>
          <a:stretch>
            <a:fillRect/>
          </a:stretch>
        </p:blipFill>
        <p:spPr>
          <a:xfrm>
            <a:off x="4745807" y="2349500"/>
            <a:ext cx="4212701" cy="3596952"/>
          </a:xfrm>
          <a:prstGeom prst="rect">
            <a:avLst/>
          </a:prstGeom>
        </p:spPr>
      </p:pic>
    </p:spTree>
    <p:extLst>
      <p:ext uri="{BB962C8B-B14F-4D97-AF65-F5344CB8AC3E}">
        <p14:creationId xmlns:p14="http://schemas.microsoft.com/office/powerpoint/2010/main" val="3216018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80F006C6-E377-44A2-8518-98207E192CAE}"/>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80B1D06B-5CF8-4139-A208-C5B5E88DFF5A}"/>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145E499C-0629-4810-ACC3-C3144F8419D6}"/>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1654329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71FDFCEA-35EC-49EC-A443-31E7CE83B195}"/>
              </a:ext>
            </a:extLst>
          </p:cNvPr>
          <p:cNvPicPr>
            <a:picLocks noChangeAspect="1"/>
          </p:cNvPicPr>
          <p:nvPr/>
        </p:nvPicPr>
        <p:blipFill>
          <a:blip r:embed="rId2"/>
          <a:stretch>
            <a:fillRect/>
          </a:stretch>
        </p:blipFill>
        <p:spPr>
          <a:xfrm>
            <a:off x="825500" y="1270000"/>
            <a:ext cx="7382896" cy="5005250"/>
          </a:xfrm>
          <a:prstGeom prst="rect">
            <a:avLst/>
          </a:prstGeom>
        </p:spPr>
      </p:pic>
    </p:spTree>
    <p:extLst>
      <p:ext uri="{BB962C8B-B14F-4D97-AF65-F5344CB8AC3E}">
        <p14:creationId xmlns:p14="http://schemas.microsoft.com/office/powerpoint/2010/main" val="372263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F451A062-F4B4-43CA-A91D-DEBF9E8D011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2B951F58-8564-4EF1-805B-03EA43B42721}"/>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29270533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666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- 2022</vt:lpstr>
      <vt:lpstr>EURCZK - Historical &amp; Planned</vt:lpstr>
      <vt:lpstr>EURCZK - Synthesis</vt:lpstr>
      <vt:lpstr>EURCZK - 2020</vt:lpstr>
      <vt:lpstr>EURCZK - 2021</vt:lpstr>
      <vt:lpstr>EURCZK - 2022</vt:lpstr>
      <vt:lpstr>EURPLN - Historical &amp; Planned</vt:lpstr>
      <vt:lpstr>EURPLN - Synthesis</vt:lpstr>
      <vt:lpstr>EURPLN - 2020</vt:lpstr>
      <vt:lpstr>EURPLN - 2021</vt:lpstr>
      <vt:lpstr>EURPLN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699</cp:revision>
  <cp:lastPrinted>2012-02-01T10:00:25Z</cp:lastPrinted>
  <dcterms:created xsi:type="dcterms:W3CDTF">2010-04-23T15:09:35Z</dcterms:created>
  <dcterms:modified xsi:type="dcterms:W3CDTF">2022-02-09T13:51:41Z</dcterms:modified>
</cp:coreProperties>
</file>