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6"/>
  </p:notesMasterIdLst>
  <p:sldIdLst>
    <p:sldId id="256" r:id="rId3"/>
    <p:sldId id="466" r:id="rId4"/>
    <p:sldId id="476" r:id="rId5"/>
    <p:sldId id="493" r:id="rId6"/>
    <p:sldId id="494" r:id="rId7"/>
    <p:sldId id="470" r:id="rId8"/>
    <p:sldId id="456" r:id="rId9"/>
    <p:sldId id="497" r:id="rId10"/>
    <p:sldId id="499" r:id="rId11"/>
    <p:sldId id="500" r:id="rId12"/>
    <p:sldId id="501" r:id="rId13"/>
    <p:sldId id="457" r:id="rId14"/>
    <p:sldId id="502" r:id="rId15"/>
    <p:sldId id="504" r:id="rId16"/>
    <p:sldId id="505" r:id="rId17"/>
    <p:sldId id="506" r:id="rId18"/>
    <p:sldId id="458" r:id="rId19"/>
    <p:sldId id="507" r:id="rId20"/>
    <p:sldId id="509" r:id="rId21"/>
    <p:sldId id="510" r:id="rId22"/>
    <p:sldId id="511" r:id="rId23"/>
    <p:sldId id="409" r:id="rId24"/>
    <p:sldId id="410" r:id="rId2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1" d="100"/>
          <a:sy n="101" d="100"/>
        </p:scale>
        <p:origin x="146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01/03/2022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3/1/2022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3/1/2022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3/1/2022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3/1/2022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3/1/2022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3/1/2022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3/1/2022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3/1/2022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3/1/2022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3/1/2022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3/1/2022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3/1/2022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3/1/2022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3/1/2022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3/1/2022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3/1/2022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3/1/2022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3/1/2022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3/1/2022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3/1/2022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3/1/2022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3/1/2022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3/1/2022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3/1/2022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3/1/2022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3/1/2022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3/1/2022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3/1/2022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3/1/2022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3/1/2022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3/1/2022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3/1/2022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3/1/2022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3/1/2022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3/1/2022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3/1/2022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3/1/2022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31/01/2022</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ACC524F5-7620-42D6-BEC7-586961CCDAA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80A5E818-FBFC-42DA-9C19-74C087BC2E95}"/>
              </a:ext>
            </a:extLst>
          </p:cNvPr>
          <p:cNvPicPr>
            <a:picLocks noChangeAspect="1"/>
          </p:cNvPicPr>
          <p:nvPr/>
        </p:nvPicPr>
        <p:blipFill>
          <a:blip r:embed="rId3"/>
          <a:stretch>
            <a:fillRect/>
          </a:stretch>
        </p:blipFill>
        <p:spPr>
          <a:xfrm>
            <a:off x="4754008" y="2349500"/>
            <a:ext cx="4200508" cy="3529890"/>
          </a:xfrm>
          <a:prstGeom prst="rect">
            <a:avLst/>
          </a:prstGeom>
        </p:spPr>
      </p:pic>
    </p:spTree>
    <p:extLst>
      <p:ext uri="{BB962C8B-B14F-4D97-AF65-F5344CB8AC3E}">
        <p14:creationId xmlns:p14="http://schemas.microsoft.com/office/powerpoint/2010/main" val="1044928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- 2022</a:t>
            </a:r>
          </a:p>
        </p:txBody>
      </p:sp>
      <p:pic>
        <p:nvPicPr>
          <p:cNvPr id="6" name="Image 5">
            <a:extLst>
              <a:ext uri="{FF2B5EF4-FFF2-40B4-BE49-F238E27FC236}">
                <a16:creationId xmlns:a16="http://schemas.microsoft.com/office/drawing/2014/main" id="{A108E1C7-DF60-4A09-9E09-63A28E1B239E}"/>
              </a:ext>
            </a:extLst>
          </p:cNvPr>
          <p:cNvPicPr>
            <a:picLocks noChangeAspect="1"/>
          </p:cNvPicPr>
          <p:nvPr/>
        </p:nvPicPr>
        <p:blipFill>
          <a:blip r:embed="rId2"/>
          <a:stretch>
            <a:fillRect/>
          </a:stretch>
        </p:blipFill>
        <p:spPr>
          <a:xfrm>
            <a:off x="236220" y="2349500"/>
            <a:ext cx="4206605" cy="3584759"/>
          </a:xfrm>
          <a:prstGeom prst="rect">
            <a:avLst/>
          </a:prstGeom>
        </p:spPr>
      </p:pic>
      <p:pic>
        <p:nvPicPr>
          <p:cNvPr id="8" name="Image 7">
            <a:extLst>
              <a:ext uri="{FF2B5EF4-FFF2-40B4-BE49-F238E27FC236}">
                <a16:creationId xmlns:a16="http://schemas.microsoft.com/office/drawing/2014/main" id="{C5D76CF2-CC70-4EBC-BCA0-B185712B065A}"/>
              </a:ext>
            </a:extLst>
          </p:cNvPr>
          <p:cNvPicPr>
            <a:picLocks noChangeAspect="1"/>
          </p:cNvPicPr>
          <p:nvPr/>
        </p:nvPicPr>
        <p:blipFill>
          <a:blip r:embed="rId3"/>
          <a:stretch>
            <a:fillRect/>
          </a:stretch>
        </p:blipFill>
        <p:spPr>
          <a:xfrm>
            <a:off x="4749800" y="2349500"/>
            <a:ext cx="4206605" cy="3584759"/>
          </a:xfrm>
          <a:prstGeom prst="rect">
            <a:avLst/>
          </a:prstGeom>
        </p:spPr>
      </p:pic>
    </p:spTree>
    <p:extLst>
      <p:ext uri="{BB962C8B-B14F-4D97-AF65-F5344CB8AC3E}">
        <p14:creationId xmlns:p14="http://schemas.microsoft.com/office/powerpoint/2010/main" val="3377073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EFC31170-BFFD-4B70-8854-5CC63DA1E2DB}"/>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3900047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3" name="EURCZK_ImageSynthesisMIN">
            <a:extLst>
              <a:ext uri="{FF2B5EF4-FFF2-40B4-BE49-F238E27FC236}">
                <a16:creationId xmlns:a16="http://schemas.microsoft.com/office/drawing/2014/main" id="{F267CC9F-E83B-46FF-A915-391886B0927D}"/>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2584427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3" name="EURCZK_ImageALLOC">
            <a:extLst>
              <a:ext uri="{FF2B5EF4-FFF2-40B4-BE49-F238E27FC236}">
                <a16:creationId xmlns:a16="http://schemas.microsoft.com/office/drawing/2014/main" id="{DF4813AD-9A94-47F9-AAA3-D31C9CC00F7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891B9DAA-4679-4DA9-A56A-BF828233E567}"/>
              </a:ext>
            </a:extLst>
          </p:cNvPr>
          <p:cNvPicPr>
            <a:picLocks noChangeAspect="1"/>
          </p:cNvPicPr>
          <p:nvPr/>
        </p:nvPicPr>
        <p:blipFill>
          <a:blip r:embed="rId3"/>
          <a:stretch>
            <a:fillRect/>
          </a:stretch>
        </p:blipFill>
        <p:spPr>
          <a:xfrm>
            <a:off x="4749800" y="2349500"/>
            <a:ext cx="4206605" cy="3609145"/>
          </a:xfrm>
          <a:prstGeom prst="rect">
            <a:avLst/>
          </a:prstGeom>
        </p:spPr>
      </p:pic>
    </p:spTree>
    <p:extLst>
      <p:ext uri="{BB962C8B-B14F-4D97-AF65-F5344CB8AC3E}">
        <p14:creationId xmlns:p14="http://schemas.microsoft.com/office/powerpoint/2010/main" val="1600073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- 2021</a:t>
            </a:r>
          </a:p>
        </p:txBody>
      </p:sp>
      <p:pic>
        <p:nvPicPr>
          <p:cNvPr id="3" name="EURCZK_ImageALLOC">
            <a:extLst>
              <a:ext uri="{FF2B5EF4-FFF2-40B4-BE49-F238E27FC236}">
                <a16:creationId xmlns:a16="http://schemas.microsoft.com/office/drawing/2014/main" id="{AC4A96E0-5EC1-485D-8B8A-F06C848718B1}"/>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1DE87845-8CDA-47DF-9770-0775CD2E0DF1}"/>
              </a:ext>
            </a:extLst>
          </p:cNvPr>
          <p:cNvPicPr>
            <a:picLocks noChangeAspect="1"/>
          </p:cNvPicPr>
          <p:nvPr/>
        </p:nvPicPr>
        <p:blipFill>
          <a:blip r:embed="rId3"/>
          <a:stretch>
            <a:fillRect/>
          </a:stretch>
        </p:blipFill>
        <p:spPr>
          <a:xfrm>
            <a:off x="4749800" y="2349500"/>
            <a:ext cx="4212701" cy="3603048"/>
          </a:xfrm>
          <a:prstGeom prst="rect">
            <a:avLst/>
          </a:prstGeom>
        </p:spPr>
      </p:pic>
    </p:spTree>
    <p:extLst>
      <p:ext uri="{BB962C8B-B14F-4D97-AF65-F5344CB8AC3E}">
        <p14:creationId xmlns:p14="http://schemas.microsoft.com/office/powerpoint/2010/main" val="2112005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- 2022</a:t>
            </a:r>
          </a:p>
        </p:txBody>
      </p:sp>
      <p:pic>
        <p:nvPicPr>
          <p:cNvPr id="3" name="EURCZK_ImageALLOC">
            <a:extLst>
              <a:ext uri="{FF2B5EF4-FFF2-40B4-BE49-F238E27FC236}">
                <a16:creationId xmlns:a16="http://schemas.microsoft.com/office/drawing/2014/main" id="{3A448060-78BF-44F5-AA39-1FC5CF5F165B}"/>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6CDF4021-2482-4742-97C3-975273750C6A}"/>
              </a:ext>
            </a:extLst>
          </p:cNvPr>
          <p:cNvPicPr>
            <a:picLocks noChangeAspect="1"/>
          </p:cNvPicPr>
          <p:nvPr/>
        </p:nvPicPr>
        <p:blipFill>
          <a:blip r:embed="rId3"/>
          <a:stretch>
            <a:fillRect/>
          </a:stretch>
        </p:blipFill>
        <p:spPr>
          <a:xfrm>
            <a:off x="4749800" y="2366111"/>
            <a:ext cx="4200508" cy="3535986"/>
          </a:xfrm>
          <a:prstGeom prst="rect">
            <a:avLst/>
          </a:prstGeom>
        </p:spPr>
      </p:pic>
    </p:spTree>
    <p:extLst>
      <p:ext uri="{BB962C8B-B14F-4D97-AF65-F5344CB8AC3E}">
        <p14:creationId xmlns:p14="http://schemas.microsoft.com/office/powerpoint/2010/main" val="2542907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F1D71626-B6E3-41F1-92B6-60EB84ABD66F}"/>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3754857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5" name="Image 4">
            <a:extLst>
              <a:ext uri="{FF2B5EF4-FFF2-40B4-BE49-F238E27FC236}">
                <a16:creationId xmlns:a16="http://schemas.microsoft.com/office/drawing/2014/main" id="{054B64B2-F3CE-450F-955A-149FD631BE08}"/>
              </a:ext>
            </a:extLst>
          </p:cNvPr>
          <p:cNvPicPr>
            <a:picLocks noChangeAspect="1"/>
          </p:cNvPicPr>
          <p:nvPr/>
        </p:nvPicPr>
        <p:blipFill>
          <a:blip r:embed="rId2"/>
          <a:stretch>
            <a:fillRect/>
          </a:stretch>
        </p:blipFill>
        <p:spPr>
          <a:xfrm>
            <a:off x="825500" y="1270000"/>
            <a:ext cx="7395089" cy="5047926"/>
          </a:xfrm>
          <a:prstGeom prst="rect">
            <a:avLst/>
          </a:prstGeom>
        </p:spPr>
      </p:pic>
    </p:spTree>
    <p:extLst>
      <p:ext uri="{BB962C8B-B14F-4D97-AF65-F5344CB8AC3E}">
        <p14:creationId xmlns:p14="http://schemas.microsoft.com/office/powerpoint/2010/main" val="1015219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t>
            </a:r>
          </a:p>
        </p:txBody>
      </p:sp>
      <p:pic>
        <p:nvPicPr>
          <p:cNvPr id="3" name="EURPLN_ImageALLOC">
            <a:extLst>
              <a:ext uri="{FF2B5EF4-FFF2-40B4-BE49-F238E27FC236}">
                <a16:creationId xmlns:a16="http://schemas.microsoft.com/office/drawing/2014/main" id="{BE797ECA-9774-4BC2-A2CB-8D77914F22B4}"/>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4626CABA-5504-4137-85DC-A39D82EF7E14}"/>
              </a:ext>
            </a:extLst>
          </p:cNvPr>
          <p:cNvPicPr>
            <a:picLocks noChangeAspect="1"/>
          </p:cNvPicPr>
          <p:nvPr/>
        </p:nvPicPr>
        <p:blipFill>
          <a:blip r:embed="rId3"/>
          <a:stretch>
            <a:fillRect/>
          </a:stretch>
        </p:blipFill>
        <p:spPr>
          <a:xfrm>
            <a:off x="4754008" y="2366111"/>
            <a:ext cx="4200508" cy="3535986"/>
          </a:xfrm>
          <a:prstGeom prst="rect">
            <a:avLst/>
          </a:prstGeom>
        </p:spPr>
      </p:pic>
    </p:spTree>
    <p:extLst>
      <p:ext uri="{BB962C8B-B14F-4D97-AF65-F5344CB8AC3E}">
        <p14:creationId xmlns:p14="http://schemas.microsoft.com/office/powerpoint/2010/main" val="139440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- 2021</a:t>
            </a:r>
          </a:p>
        </p:txBody>
      </p:sp>
      <p:pic>
        <p:nvPicPr>
          <p:cNvPr id="3" name="EURPLN_ImageALLOC">
            <a:extLst>
              <a:ext uri="{FF2B5EF4-FFF2-40B4-BE49-F238E27FC236}">
                <a16:creationId xmlns:a16="http://schemas.microsoft.com/office/drawing/2014/main" id="{F14F8203-69A7-402A-A083-E6ADC3C426AA}"/>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084D7FE0-B2EF-4817-A39D-E25BE5DABAF9}"/>
              </a:ext>
            </a:extLst>
          </p:cNvPr>
          <p:cNvPicPr>
            <a:picLocks noChangeAspect="1"/>
          </p:cNvPicPr>
          <p:nvPr/>
        </p:nvPicPr>
        <p:blipFill>
          <a:blip r:embed="rId3"/>
          <a:stretch>
            <a:fillRect/>
          </a:stretch>
        </p:blipFill>
        <p:spPr>
          <a:xfrm>
            <a:off x="4749800" y="2349500"/>
            <a:ext cx="4200508" cy="3535986"/>
          </a:xfrm>
          <a:prstGeom prst="rect">
            <a:avLst/>
          </a:prstGeom>
        </p:spPr>
      </p:pic>
    </p:spTree>
    <p:extLst>
      <p:ext uri="{BB962C8B-B14F-4D97-AF65-F5344CB8AC3E}">
        <p14:creationId xmlns:p14="http://schemas.microsoft.com/office/powerpoint/2010/main" val="2872239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- 2022</a:t>
            </a:r>
          </a:p>
        </p:txBody>
      </p:sp>
      <p:pic>
        <p:nvPicPr>
          <p:cNvPr id="6" name="Image 5">
            <a:extLst>
              <a:ext uri="{FF2B5EF4-FFF2-40B4-BE49-F238E27FC236}">
                <a16:creationId xmlns:a16="http://schemas.microsoft.com/office/drawing/2014/main" id="{39689099-1AEC-4F77-81FB-9D5E47D3FA38}"/>
              </a:ext>
            </a:extLst>
          </p:cNvPr>
          <p:cNvPicPr>
            <a:picLocks noChangeAspect="1"/>
          </p:cNvPicPr>
          <p:nvPr/>
        </p:nvPicPr>
        <p:blipFill>
          <a:blip r:embed="rId2"/>
          <a:stretch>
            <a:fillRect/>
          </a:stretch>
        </p:blipFill>
        <p:spPr>
          <a:xfrm>
            <a:off x="236220" y="2349500"/>
            <a:ext cx="4206605" cy="3584759"/>
          </a:xfrm>
          <a:prstGeom prst="rect">
            <a:avLst/>
          </a:prstGeom>
        </p:spPr>
      </p:pic>
      <p:pic>
        <p:nvPicPr>
          <p:cNvPr id="8" name="Image 7">
            <a:extLst>
              <a:ext uri="{FF2B5EF4-FFF2-40B4-BE49-F238E27FC236}">
                <a16:creationId xmlns:a16="http://schemas.microsoft.com/office/drawing/2014/main" id="{F0F2819F-58E8-4EB6-820E-C85940840A06}"/>
              </a:ext>
            </a:extLst>
          </p:cNvPr>
          <p:cNvPicPr>
            <a:picLocks noChangeAspect="1"/>
          </p:cNvPicPr>
          <p:nvPr/>
        </p:nvPicPr>
        <p:blipFill>
          <a:blip r:embed="rId3"/>
          <a:stretch>
            <a:fillRect/>
          </a:stretch>
        </p:blipFill>
        <p:spPr>
          <a:xfrm>
            <a:off x="4754008" y="2349500"/>
            <a:ext cx="4200508" cy="3535986"/>
          </a:xfrm>
          <a:prstGeom prst="rect">
            <a:avLst/>
          </a:prstGeom>
        </p:spPr>
      </p:pic>
    </p:spTree>
    <p:extLst>
      <p:ext uri="{BB962C8B-B14F-4D97-AF65-F5344CB8AC3E}">
        <p14:creationId xmlns:p14="http://schemas.microsoft.com/office/powerpoint/2010/main" val="3615694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CC8D5E63-2201-4DB6-B16F-3280B6DA34F3}"/>
              </a:ext>
            </a:extLst>
          </p:cNvPr>
          <p:cNvPicPr>
            <a:picLocks noChangeAspect="1"/>
          </p:cNvPicPr>
          <p:nvPr/>
        </p:nvPicPr>
        <p:blipFill>
          <a:blip r:embed="rId2"/>
          <a:stretch>
            <a:fillRect/>
          </a:stretch>
        </p:blipFill>
        <p:spPr>
          <a:xfrm>
            <a:off x="127000" y="1524000"/>
            <a:ext cx="8890000" cy="2070913"/>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B25A8481-F850-4D74-BB5F-A5B130A029C1}"/>
              </a:ext>
            </a:extLst>
          </p:cNvPr>
          <p:cNvPicPr>
            <a:picLocks noChangeAspect="1"/>
          </p:cNvPicPr>
          <p:nvPr/>
        </p:nvPicPr>
        <p:blipFill>
          <a:blip r:embed="rId2"/>
          <a:stretch>
            <a:fillRect/>
          </a:stretch>
        </p:blipFill>
        <p:spPr>
          <a:xfrm>
            <a:off x="127000" y="1524000"/>
            <a:ext cx="8890000" cy="210178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B23B07B2-EE26-4B07-90C3-1F0E2817A384}"/>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3558797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9FCF7BE2-A9A5-4BB6-9B05-DE005078F71B}"/>
              </a:ext>
            </a:extLst>
          </p:cNvPr>
          <p:cNvPicPr>
            <a:picLocks noChangeAspect="1"/>
          </p:cNvPicPr>
          <p:nvPr/>
        </p:nvPicPr>
        <p:blipFill>
          <a:blip r:embed="rId2"/>
          <a:stretch>
            <a:fillRect/>
          </a:stretch>
        </p:blipFill>
        <p:spPr>
          <a:xfrm>
            <a:off x="821812" y="1270000"/>
            <a:ext cx="7382896" cy="4993057"/>
          </a:xfrm>
          <a:prstGeom prst="rect">
            <a:avLst/>
          </a:prstGeom>
        </p:spPr>
      </p:pic>
    </p:spTree>
    <p:extLst>
      <p:ext uri="{BB962C8B-B14F-4D97-AF65-F5344CB8AC3E}">
        <p14:creationId xmlns:p14="http://schemas.microsoft.com/office/powerpoint/2010/main" val="574565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F934D1ED-A10E-432E-A3D6-CF98CE580578}"/>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HF_ImageBLEND">
            <a:extLst>
              <a:ext uri="{FF2B5EF4-FFF2-40B4-BE49-F238E27FC236}">
                <a16:creationId xmlns:a16="http://schemas.microsoft.com/office/drawing/2014/main" id="{2A4D3F96-F42F-4B6A-B3D5-66EC3EF049BD}"/>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57923451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5680</TotalTime>
  <Words>666</Words>
  <Application>Microsoft Office PowerPoint</Application>
  <PresentationFormat>Affichage à l'écran (4:3)</PresentationFormat>
  <Paragraphs>74</Paragraphs>
  <Slides>23</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23</vt:i4>
      </vt:variant>
    </vt:vector>
  </HeadingPairs>
  <TitlesOfParts>
    <vt:vector size="30"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EURCHF - 2022</vt:lpstr>
      <vt:lpstr>EURCZK - Historical &amp; Planned</vt:lpstr>
      <vt:lpstr>EURCZK - Synthesis</vt:lpstr>
      <vt:lpstr>EURCZK - 2020</vt:lpstr>
      <vt:lpstr>EURCZK - 2021</vt:lpstr>
      <vt:lpstr>EURCZK - 2022</vt:lpstr>
      <vt:lpstr>EURPLN - Historical &amp; Planned</vt:lpstr>
      <vt:lpstr>EURPLN - Synthesis</vt:lpstr>
      <vt:lpstr>EURPLN - 2020</vt:lpstr>
      <vt:lpstr>EURPLN - 2021</vt:lpstr>
      <vt:lpstr>EURPLN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699</cp:revision>
  <cp:lastPrinted>2012-02-01T10:00:25Z</cp:lastPrinted>
  <dcterms:created xsi:type="dcterms:W3CDTF">2010-04-23T15:09:35Z</dcterms:created>
  <dcterms:modified xsi:type="dcterms:W3CDTF">2022-03-01T10:03:13Z</dcterms:modified>
</cp:coreProperties>
</file>