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11/03/2022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C4C2E2C5-5054-4CBA-AD8B-F769E2297FF4}"/>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AED9B8EA-1FF8-4E1F-9D32-928E9D0F0432}"/>
              </a:ext>
            </a:extLst>
          </p:cNvPr>
          <p:cNvPicPr>
            <a:picLocks noChangeAspect="1"/>
          </p:cNvPicPr>
          <p:nvPr/>
        </p:nvPicPr>
        <p:blipFill>
          <a:blip r:embed="rId3"/>
          <a:stretch>
            <a:fillRect/>
          </a:stretch>
        </p:blipFill>
        <p:spPr>
          <a:xfrm>
            <a:off x="4749800" y="2355287"/>
            <a:ext cx="4206605" cy="3554276"/>
          </a:xfrm>
          <a:prstGeom prst="rect">
            <a:avLst/>
          </a:prstGeom>
        </p:spPr>
      </p:pic>
    </p:spTree>
    <p:extLst>
      <p:ext uri="{BB962C8B-B14F-4D97-AF65-F5344CB8AC3E}">
        <p14:creationId xmlns:p14="http://schemas.microsoft.com/office/powerpoint/2010/main" val="185600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6" name="Image 5">
            <a:extLst>
              <a:ext uri="{FF2B5EF4-FFF2-40B4-BE49-F238E27FC236}">
                <a16:creationId xmlns:a16="http://schemas.microsoft.com/office/drawing/2014/main" id="{BA2728FC-3F6E-4EC2-A37F-F26A3114B4D6}"/>
              </a:ext>
            </a:extLst>
          </p:cNvPr>
          <p:cNvPicPr>
            <a:picLocks noChangeAspect="1"/>
          </p:cNvPicPr>
          <p:nvPr/>
        </p:nvPicPr>
        <p:blipFill>
          <a:blip r:embed="rId2"/>
          <a:stretch>
            <a:fillRect/>
          </a:stretch>
        </p:blipFill>
        <p:spPr>
          <a:xfrm>
            <a:off x="236220" y="2349500"/>
            <a:ext cx="4212701" cy="3615241"/>
          </a:xfrm>
          <a:prstGeom prst="rect">
            <a:avLst/>
          </a:prstGeom>
        </p:spPr>
      </p:pic>
      <p:pic>
        <p:nvPicPr>
          <p:cNvPr id="8" name="Image 7">
            <a:extLst>
              <a:ext uri="{FF2B5EF4-FFF2-40B4-BE49-F238E27FC236}">
                <a16:creationId xmlns:a16="http://schemas.microsoft.com/office/drawing/2014/main" id="{BD57F31B-D045-49EA-AFFD-FAE56ECF1295}"/>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76261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F5A263B4-C011-4AB3-9C5F-3EA6205A616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63998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90BBCB66-3F4B-4E80-9F13-5F642952915F}"/>
              </a:ext>
            </a:extLst>
          </p:cNvPr>
          <p:cNvPicPr>
            <a:picLocks noChangeAspect="1"/>
          </p:cNvPicPr>
          <p:nvPr/>
        </p:nvPicPr>
        <p:blipFill>
          <a:blip r:embed="rId2"/>
          <a:stretch>
            <a:fillRect/>
          </a:stretch>
        </p:blipFill>
        <p:spPr>
          <a:xfrm>
            <a:off x="825500" y="1270000"/>
            <a:ext cx="7376799" cy="5029636"/>
          </a:xfrm>
          <a:prstGeom prst="rect">
            <a:avLst/>
          </a:prstGeom>
        </p:spPr>
      </p:pic>
    </p:spTree>
    <p:extLst>
      <p:ext uri="{BB962C8B-B14F-4D97-AF65-F5344CB8AC3E}">
        <p14:creationId xmlns:p14="http://schemas.microsoft.com/office/powerpoint/2010/main" val="404850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9897A4F0-4D92-437F-B8A4-F527ED6D44E1}"/>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DE8F4B9C-328A-4603-8611-721FA7031EA6}"/>
              </a:ext>
            </a:extLst>
          </p:cNvPr>
          <p:cNvPicPr>
            <a:picLocks noChangeAspect="1"/>
          </p:cNvPicPr>
          <p:nvPr/>
        </p:nvPicPr>
        <p:blipFill>
          <a:blip r:embed="rId3"/>
          <a:stretch>
            <a:fillRect/>
          </a:stretch>
        </p:blipFill>
        <p:spPr>
          <a:xfrm>
            <a:off x="4695081" y="2389127"/>
            <a:ext cx="4200508" cy="3542083"/>
          </a:xfrm>
          <a:prstGeom prst="rect">
            <a:avLst/>
          </a:prstGeom>
        </p:spPr>
      </p:pic>
    </p:spTree>
    <p:extLst>
      <p:ext uri="{BB962C8B-B14F-4D97-AF65-F5344CB8AC3E}">
        <p14:creationId xmlns:p14="http://schemas.microsoft.com/office/powerpoint/2010/main" val="298499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C6C66242-C502-45C3-90BB-3D873E758975}"/>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892D1BFF-407A-4D3A-AAF1-00BC6D13F662}"/>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367888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D0A68E02-EE9B-4A07-89FF-C07B21DC7A7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9F21F8D-D1B8-4C4F-9880-3B7573880F33}"/>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331120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DE7BB93F-86AE-4DD2-B02E-EA4B3CE2A951}"/>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33469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8EDD7A0F-47EF-4F33-8292-F557A934BD7B}"/>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16183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8FB954E7-31F7-4CD6-8AA3-8A40E86B2DB0}"/>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3BF8FD77-F2D6-4D48-A5E0-8E893C67B8D9}"/>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94474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BB91431E-5DCC-49BA-8ECB-25B291745966}"/>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1BBC7EA0-E5C1-495D-8D05-E4DE6E54ABEB}"/>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270421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4CFE5B8C-F180-487B-93EE-B62A940C8BCC}"/>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07A54336-081C-46B6-B32D-3B0B9E593236}"/>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365784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D103F65-48A1-404D-9EE4-5B34DED1F7D4}"/>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439CF62-1D4B-406A-AB84-3E4422C074F3}"/>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1785818-69E0-4E6B-A33A-268AA3ABFF7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48829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0C45CF56-CADA-4910-BF41-8F1226EF4921}"/>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26474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BE5DD14B-26CE-420C-90E1-DC5B9C375A42}"/>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A901C6E9-4F3C-4B10-AB61-34741F4861C9}"/>
              </a:ext>
            </a:extLst>
          </p:cNvPr>
          <p:cNvPicPr>
            <a:picLocks noChangeAspect="1"/>
          </p:cNvPicPr>
          <p:nvPr/>
        </p:nvPicPr>
        <p:blipFill>
          <a:blip r:embed="rId3"/>
          <a:stretch>
            <a:fillRect/>
          </a:stretch>
        </p:blipFill>
        <p:spPr>
          <a:xfrm>
            <a:off x="4749800" y="2349500"/>
            <a:ext cx="4200508" cy="3542083"/>
          </a:xfrm>
          <a:prstGeom prst="rect">
            <a:avLst/>
          </a:prstGeom>
        </p:spPr>
      </p:pic>
    </p:spTree>
    <p:extLst>
      <p:ext uri="{BB962C8B-B14F-4D97-AF65-F5344CB8AC3E}">
        <p14:creationId xmlns:p14="http://schemas.microsoft.com/office/powerpoint/2010/main" val="234116968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2022-03-11T08:48:28Z</dcterms:modified>
</cp:coreProperties>
</file>