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9" r:id="rId9"/>
    <p:sldId id="497" r:id="rId10"/>
    <p:sldId id="499" r:id="rId11"/>
    <p:sldId id="500" r:id="rId12"/>
    <p:sldId id="501" r:id="rId13"/>
    <p:sldId id="460" r:id="rId14"/>
    <p:sldId id="502" r:id="rId15"/>
    <p:sldId id="504" r:id="rId16"/>
    <p:sldId id="505" r:id="rId17"/>
    <p:sldId id="506" r:id="rId18"/>
    <p:sldId id="461" r:id="rId19"/>
    <p:sldId id="507" r:id="rId20"/>
    <p:sldId id="509" r:id="rId21"/>
    <p:sldId id="510" r:id="rId22"/>
    <p:sldId id="511"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04/05/2022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5/4/2022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5/4/2022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5/4/2022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5/4/2022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5/4/2022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5/4/2022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5/4/2022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5/4/2022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5/4/2022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5/4/2022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5/4/2022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29/04/2022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8AF8ABEE-10BE-127E-7739-DA880CEEB176}"/>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912CBF2E-CE95-A7AA-9882-4AC432D2FDE4}"/>
              </a:ext>
            </a:extLst>
          </p:cNvPr>
          <p:cNvPicPr>
            <a:picLocks noChangeAspect="1"/>
          </p:cNvPicPr>
          <p:nvPr/>
        </p:nvPicPr>
        <p:blipFill>
          <a:blip r:embed="rId3"/>
          <a:stretch>
            <a:fillRect/>
          </a:stretch>
        </p:blipFill>
        <p:spPr>
          <a:xfrm>
            <a:off x="4749800" y="2346142"/>
            <a:ext cx="4212701" cy="3621338"/>
          </a:xfrm>
          <a:prstGeom prst="rect">
            <a:avLst/>
          </a:prstGeom>
        </p:spPr>
      </p:pic>
    </p:spTree>
    <p:extLst>
      <p:ext uri="{BB962C8B-B14F-4D97-AF65-F5344CB8AC3E}">
        <p14:creationId xmlns:p14="http://schemas.microsoft.com/office/powerpoint/2010/main" val="3545361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7" name="Image 6">
            <a:extLst>
              <a:ext uri="{FF2B5EF4-FFF2-40B4-BE49-F238E27FC236}">
                <a16:creationId xmlns:a16="http://schemas.microsoft.com/office/drawing/2014/main" id="{FD10A856-7AA3-C3B3-8042-781C0D663E23}"/>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9" name="Image 8">
            <a:extLst>
              <a:ext uri="{FF2B5EF4-FFF2-40B4-BE49-F238E27FC236}">
                <a16:creationId xmlns:a16="http://schemas.microsoft.com/office/drawing/2014/main" id="{5C857E96-DCAF-9CA9-6CCA-D6A8B192D676}"/>
              </a:ext>
            </a:extLst>
          </p:cNvPr>
          <p:cNvPicPr>
            <a:picLocks noChangeAspect="1"/>
          </p:cNvPicPr>
          <p:nvPr/>
        </p:nvPicPr>
        <p:blipFill>
          <a:blip r:embed="rId3"/>
          <a:stretch>
            <a:fillRect/>
          </a:stretch>
        </p:blipFill>
        <p:spPr>
          <a:xfrm>
            <a:off x="4749800" y="2349500"/>
            <a:ext cx="4212701" cy="3621338"/>
          </a:xfrm>
          <a:prstGeom prst="rect">
            <a:avLst/>
          </a:prstGeom>
        </p:spPr>
      </p:pic>
    </p:spTree>
    <p:extLst>
      <p:ext uri="{BB962C8B-B14F-4D97-AF65-F5344CB8AC3E}">
        <p14:creationId xmlns:p14="http://schemas.microsoft.com/office/powerpoint/2010/main" val="86706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3B94C213-3320-32AD-A207-DA6CC23A5F0B}"/>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508986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5" name="Image 4">
            <a:extLst>
              <a:ext uri="{FF2B5EF4-FFF2-40B4-BE49-F238E27FC236}">
                <a16:creationId xmlns:a16="http://schemas.microsoft.com/office/drawing/2014/main" id="{1F4A885F-B127-8D25-2D01-9EA5FB2BA0F5}"/>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213044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6" name="Image 5">
            <a:extLst>
              <a:ext uri="{FF2B5EF4-FFF2-40B4-BE49-F238E27FC236}">
                <a16:creationId xmlns:a16="http://schemas.microsoft.com/office/drawing/2014/main" id="{25C3BF8B-B04E-7D04-665B-840A578D4625}"/>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8" name="Image 7">
            <a:extLst>
              <a:ext uri="{FF2B5EF4-FFF2-40B4-BE49-F238E27FC236}">
                <a16:creationId xmlns:a16="http://schemas.microsoft.com/office/drawing/2014/main" id="{2FD34656-3D9B-E8FD-D6D1-AEB02FF83AF3}"/>
              </a:ext>
            </a:extLst>
          </p:cNvPr>
          <p:cNvPicPr>
            <a:picLocks noChangeAspect="1"/>
          </p:cNvPicPr>
          <p:nvPr/>
        </p:nvPicPr>
        <p:blipFill>
          <a:blip r:embed="rId3"/>
          <a:stretch>
            <a:fillRect/>
          </a:stretch>
        </p:blipFill>
        <p:spPr>
          <a:xfrm>
            <a:off x="4707274" y="2349500"/>
            <a:ext cx="4206605" cy="3554276"/>
          </a:xfrm>
          <a:prstGeom prst="rect">
            <a:avLst/>
          </a:prstGeom>
        </p:spPr>
      </p:pic>
    </p:spTree>
    <p:extLst>
      <p:ext uri="{BB962C8B-B14F-4D97-AF65-F5344CB8AC3E}">
        <p14:creationId xmlns:p14="http://schemas.microsoft.com/office/powerpoint/2010/main" val="3711890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6" name="Image 5">
            <a:extLst>
              <a:ext uri="{FF2B5EF4-FFF2-40B4-BE49-F238E27FC236}">
                <a16:creationId xmlns:a16="http://schemas.microsoft.com/office/drawing/2014/main" id="{95AE08EC-4319-764B-F469-770C5F36F7DE}"/>
              </a:ext>
            </a:extLst>
          </p:cNvPr>
          <p:cNvPicPr>
            <a:picLocks noChangeAspect="1"/>
          </p:cNvPicPr>
          <p:nvPr/>
        </p:nvPicPr>
        <p:blipFill>
          <a:blip r:embed="rId2"/>
          <a:stretch>
            <a:fillRect/>
          </a:stretch>
        </p:blipFill>
        <p:spPr>
          <a:xfrm>
            <a:off x="240428" y="2358136"/>
            <a:ext cx="4200508" cy="3572566"/>
          </a:xfrm>
          <a:prstGeom prst="rect">
            <a:avLst/>
          </a:prstGeom>
        </p:spPr>
      </p:pic>
      <p:pic>
        <p:nvPicPr>
          <p:cNvPr id="8" name="Image 7">
            <a:extLst>
              <a:ext uri="{FF2B5EF4-FFF2-40B4-BE49-F238E27FC236}">
                <a16:creationId xmlns:a16="http://schemas.microsoft.com/office/drawing/2014/main" id="{D6EB6CD5-1643-6323-3F5E-0C4A11FA4DB9}"/>
              </a:ext>
            </a:extLst>
          </p:cNvPr>
          <p:cNvPicPr>
            <a:picLocks noChangeAspect="1"/>
          </p:cNvPicPr>
          <p:nvPr/>
        </p:nvPicPr>
        <p:blipFill>
          <a:blip r:embed="rId3"/>
          <a:stretch>
            <a:fillRect/>
          </a:stretch>
        </p:blipFill>
        <p:spPr>
          <a:xfrm>
            <a:off x="4754008" y="2358136"/>
            <a:ext cx="4200508" cy="3566469"/>
          </a:xfrm>
          <a:prstGeom prst="rect">
            <a:avLst/>
          </a:prstGeom>
        </p:spPr>
      </p:pic>
    </p:spTree>
    <p:extLst>
      <p:ext uri="{BB962C8B-B14F-4D97-AF65-F5344CB8AC3E}">
        <p14:creationId xmlns:p14="http://schemas.microsoft.com/office/powerpoint/2010/main" val="3830153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6" name="Image 5">
            <a:extLst>
              <a:ext uri="{FF2B5EF4-FFF2-40B4-BE49-F238E27FC236}">
                <a16:creationId xmlns:a16="http://schemas.microsoft.com/office/drawing/2014/main" id="{8EBFA69C-9D7A-DE16-A736-8C4AADA02CC8}"/>
              </a:ext>
            </a:extLst>
          </p:cNvPr>
          <p:cNvPicPr>
            <a:picLocks noChangeAspect="1"/>
          </p:cNvPicPr>
          <p:nvPr/>
        </p:nvPicPr>
        <p:blipFill>
          <a:blip r:embed="rId2"/>
          <a:stretch>
            <a:fillRect/>
          </a:stretch>
        </p:blipFill>
        <p:spPr>
          <a:xfrm>
            <a:off x="240428" y="2349500"/>
            <a:ext cx="4200508" cy="3554276"/>
          </a:xfrm>
          <a:prstGeom prst="rect">
            <a:avLst/>
          </a:prstGeom>
        </p:spPr>
      </p:pic>
      <p:pic>
        <p:nvPicPr>
          <p:cNvPr id="8" name="Image 7">
            <a:extLst>
              <a:ext uri="{FF2B5EF4-FFF2-40B4-BE49-F238E27FC236}">
                <a16:creationId xmlns:a16="http://schemas.microsoft.com/office/drawing/2014/main" id="{D0DE1285-06A3-3066-FA59-3B989B498B69}"/>
              </a:ext>
            </a:extLst>
          </p:cNvPr>
          <p:cNvPicPr>
            <a:picLocks noChangeAspect="1"/>
          </p:cNvPicPr>
          <p:nvPr/>
        </p:nvPicPr>
        <p:blipFill>
          <a:blip r:embed="rId3"/>
          <a:stretch>
            <a:fillRect/>
          </a:stretch>
        </p:blipFill>
        <p:spPr>
          <a:xfrm>
            <a:off x="4721681" y="2349500"/>
            <a:ext cx="4206605" cy="3554276"/>
          </a:xfrm>
          <a:prstGeom prst="rect">
            <a:avLst/>
          </a:prstGeom>
        </p:spPr>
      </p:pic>
    </p:spTree>
    <p:extLst>
      <p:ext uri="{BB962C8B-B14F-4D97-AF65-F5344CB8AC3E}">
        <p14:creationId xmlns:p14="http://schemas.microsoft.com/office/powerpoint/2010/main" val="4173122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2E21C5A9-56E7-9FCF-6515-97E7BE5C910F}"/>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863222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0F9704EA-E400-1329-6A48-CF9C4CD77634}"/>
              </a:ext>
            </a:extLst>
          </p:cNvPr>
          <p:cNvPicPr>
            <a:picLocks noChangeAspect="1"/>
          </p:cNvPicPr>
          <p:nvPr/>
        </p:nvPicPr>
        <p:blipFill>
          <a:blip r:embed="rId2"/>
          <a:stretch>
            <a:fillRect/>
          </a:stretch>
        </p:blipFill>
        <p:spPr>
          <a:xfrm>
            <a:off x="825500" y="1270000"/>
            <a:ext cx="7382896" cy="5005250"/>
          </a:xfrm>
          <a:prstGeom prst="rect">
            <a:avLst/>
          </a:prstGeom>
        </p:spPr>
      </p:pic>
    </p:spTree>
    <p:extLst>
      <p:ext uri="{BB962C8B-B14F-4D97-AF65-F5344CB8AC3E}">
        <p14:creationId xmlns:p14="http://schemas.microsoft.com/office/powerpoint/2010/main" val="1384870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6" name="Image 5">
            <a:extLst>
              <a:ext uri="{FF2B5EF4-FFF2-40B4-BE49-F238E27FC236}">
                <a16:creationId xmlns:a16="http://schemas.microsoft.com/office/drawing/2014/main" id="{6FAC670A-86B4-D27C-C463-70E75C29708B}"/>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2CD27DD9-6F6F-8BC9-4B57-5220D7339FC7}"/>
              </a:ext>
            </a:extLst>
          </p:cNvPr>
          <p:cNvPicPr>
            <a:picLocks noChangeAspect="1"/>
          </p:cNvPicPr>
          <p:nvPr/>
        </p:nvPicPr>
        <p:blipFill>
          <a:blip r:embed="rId3"/>
          <a:stretch>
            <a:fillRect/>
          </a:stretch>
        </p:blipFill>
        <p:spPr>
          <a:xfrm>
            <a:off x="4708474" y="2352239"/>
            <a:ext cx="4200508" cy="3566469"/>
          </a:xfrm>
          <a:prstGeom prst="rect">
            <a:avLst/>
          </a:prstGeom>
        </p:spPr>
      </p:pic>
    </p:spTree>
    <p:extLst>
      <p:ext uri="{BB962C8B-B14F-4D97-AF65-F5344CB8AC3E}">
        <p14:creationId xmlns:p14="http://schemas.microsoft.com/office/powerpoint/2010/main" val="86762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6" name="Image 5">
            <a:extLst>
              <a:ext uri="{FF2B5EF4-FFF2-40B4-BE49-F238E27FC236}">
                <a16:creationId xmlns:a16="http://schemas.microsoft.com/office/drawing/2014/main" id="{3BE5B339-8D9B-E627-A7EA-13BAEABDF599}"/>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10209BF4-4432-4007-FB0E-5D5A8CB2497C}"/>
              </a:ext>
            </a:extLst>
          </p:cNvPr>
          <p:cNvPicPr>
            <a:picLocks noChangeAspect="1"/>
          </p:cNvPicPr>
          <p:nvPr/>
        </p:nvPicPr>
        <p:blipFill>
          <a:blip r:embed="rId3"/>
          <a:stretch>
            <a:fillRect/>
          </a:stretch>
        </p:blipFill>
        <p:spPr>
          <a:xfrm>
            <a:off x="4703064" y="2346142"/>
            <a:ext cx="4200508" cy="3566469"/>
          </a:xfrm>
          <a:prstGeom prst="rect">
            <a:avLst/>
          </a:prstGeom>
        </p:spPr>
      </p:pic>
    </p:spTree>
    <p:extLst>
      <p:ext uri="{BB962C8B-B14F-4D97-AF65-F5344CB8AC3E}">
        <p14:creationId xmlns:p14="http://schemas.microsoft.com/office/powerpoint/2010/main" val="1264434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6" name="Image 5">
            <a:extLst>
              <a:ext uri="{FF2B5EF4-FFF2-40B4-BE49-F238E27FC236}">
                <a16:creationId xmlns:a16="http://schemas.microsoft.com/office/drawing/2014/main" id="{32041837-0F49-DA7A-E713-106173B8F1A3}"/>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8" name="Image 7">
            <a:extLst>
              <a:ext uri="{FF2B5EF4-FFF2-40B4-BE49-F238E27FC236}">
                <a16:creationId xmlns:a16="http://schemas.microsoft.com/office/drawing/2014/main" id="{8D733C06-B260-B6B1-6879-A8C1D3F91909}"/>
              </a:ext>
            </a:extLst>
          </p:cNvPr>
          <p:cNvPicPr>
            <a:picLocks noChangeAspect="1"/>
          </p:cNvPicPr>
          <p:nvPr/>
        </p:nvPicPr>
        <p:blipFill>
          <a:blip r:embed="rId3"/>
          <a:stretch>
            <a:fillRect/>
          </a:stretch>
        </p:blipFill>
        <p:spPr>
          <a:xfrm>
            <a:off x="4721681" y="2353763"/>
            <a:ext cx="4200508" cy="3566469"/>
          </a:xfrm>
          <a:prstGeom prst="rect">
            <a:avLst/>
          </a:prstGeom>
        </p:spPr>
      </p:pic>
    </p:spTree>
    <p:extLst>
      <p:ext uri="{BB962C8B-B14F-4D97-AF65-F5344CB8AC3E}">
        <p14:creationId xmlns:p14="http://schemas.microsoft.com/office/powerpoint/2010/main" val="3466941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E26F812A-C168-1CE6-F0DA-D65D58B8D2D3}"/>
              </a:ext>
            </a:extLst>
          </p:cNvPr>
          <p:cNvPicPr>
            <a:picLocks noChangeAspect="1"/>
          </p:cNvPicPr>
          <p:nvPr/>
        </p:nvPicPr>
        <p:blipFill>
          <a:blip r:embed="rId2"/>
          <a:stretch>
            <a:fillRect/>
          </a:stretch>
        </p:blipFill>
        <p:spPr>
          <a:xfrm>
            <a:off x="127000" y="1524000"/>
            <a:ext cx="8890000" cy="207091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59BBFCC3-0260-4BDF-B3A9-D5FF44FA959B}"/>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3871EDCA-ABD9-B038-F21D-E7A5C579193E}"/>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1658585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6E23E47B-072F-7864-50AE-3E000BF39EF3}"/>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2161086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88373299-BBD0-FFB2-AF02-682E2932B920}"/>
              </a:ext>
            </a:extLst>
          </p:cNvPr>
          <p:cNvPicPr>
            <a:picLocks noChangeAspect="1"/>
          </p:cNvPicPr>
          <p:nvPr/>
        </p:nvPicPr>
        <p:blipFill>
          <a:blip r:embed="rId2"/>
          <a:stretch>
            <a:fillRect/>
          </a:stretch>
        </p:blipFill>
        <p:spPr>
          <a:xfrm>
            <a:off x="240428" y="2352239"/>
            <a:ext cx="4200508" cy="3566469"/>
          </a:xfrm>
          <a:prstGeom prst="rect">
            <a:avLst/>
          </a:prstGeom>
        </p:spPr>
      </p:pic>
      <p:pic>
        <p:nvPicPr>
          <p:cNvPr id="8" name="Image 7">
            <a:extLst>
              <a:ext uri="{FF2B5EF4-FFF2-40B4-BE49-F238E27FC236}">
                <a16:creationId xmlns:a16="http://schemas.microsoft.com/office/drawing/2014/main" id="{75D8FCD7-66C0-75E6-4980-45A4BF1F283F}"/>
              </a:ext>
            </a:extLst>
          </p:cNvPr>
          <p:cNvPicPr>
            <a:picLocks noChangeAspect="1"/>
          </p:cNvPicPr>
          <p:nvPr/>
        </p:nvPicPr>
        <p:blipFill>
          <a:blip r:embed="rId3"/>
          <a:stretch>
            <a:fillRect/>
          </a:stretch>
        </p:blipFill>
        <p:spPr>
          <a:xfrm>
            <a:off x="4741815" y="2349500"/>
            <a:ext cx="4212701" cy="3615241"/>
          </a:xfrm>
          <a:prstGeom prst="rect">
            <a:avLst/>
          </a:prstGeom>
        </p:spPr>
      </p:pic>
    </p:spTree>
    <p:extLst>
      <p:ext uri="{BB962C8B-B14F-4D97-AF65-F5344CB8AC3E}">
        <p14:creationId xmlns:p14="http://schemas.microsoft.com/office/powerpoint/2010/main" val="68170192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5684</TotalTime>
  <Words>666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- 2022</vt:lpstr>
      <vt:lpstr>EURCZK - Historical &amp; Planned</vt:lpstr>
      <vt:lpstr>EURCZK - Synthesis</vt:lpstr>
      <vt:lpstr>EURCZK - 2020</vt:lpstr>
      <vt:lpstr>EURCZK - 2021</vt:lpstr>
      <vt:lpstr>EURCZK - 2022</vt:lpstr>
      <vt:lpstr>EURPLN - Historical &amp; Planned</vt:lpstr>
      <vt:lpstr>EURPLN - Synthesis</vt:lpstr>
      <vt:lpstr>EURPLN - 2020</vt:lpstr>
      <vt:lpstr>EURPLN - 2021</vt:lpstr>
      <vt:lpstr>EURPLN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Miguel De Sousa</cp:lastModifiedBy>
  <cp:revision>699</cp:revision>
  <cp:lastPrinted>2012-02-01T10:00:25Z</cp:lastPrinted>
  <dcterms:created xsi:type="dcterms:W3CDTF">2010-04-23T15:09:35Z</dcterms:created>
  <dcterms:modified xsi:type="dcterms:W3CDTF">2022-05-04T09:46:31Z</dcterms:modified>
</cp:coreProperties>
</file>