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9" r:id="rId9"/>
    <p:sldId id="497" r:id="rId10"/>
    <p:sldId id="499" r:id="rId11"/>
    <p:sldId id="500" r:id="rId12"/>
    <p:sldId id="501" r:id="rId13"/>
    <p:sldId id="460" r:id="rId14"/>
    <p:sldId id="502" r:id="rId15"/>
    <p:sldId id="504" r:id="rId16"/>
    <p:sldId id="505" r:id="rId17"/>
    <p:sldId id="512" r:id="rId18"/>
    <p:sldId id="461"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6" autoAdjust="0"/>
  </p:normalViewPr>
  <p:slideViewPr>
    <p:cSldViewPr snapToGrid="0">
      <p:cViewPr varScale="1">
        <p:scale>
          <a:sx n="111" d="100"/>
          <a:sy n="111" d="100"/>
        </p:scale>
        <p:origin x="165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21/06/2022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6/21/2022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6/21/2022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6/21/2022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6/21/2022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6/21/2022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6/21/2022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6/21/2022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6/21/2022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6/21/2022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6/21/2022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6/21/2022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6/21/2022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6/21/2022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6/21/2022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6/21/2022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6/21/2022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6/21/2022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BD8A9884-AE48-19A5-6C9C-505AE30AF018}"/>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16237E52-BEFD-1228-C569-D9516E60370D}"/>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81605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7" name="Image 6">
            <a:extLst>
              <a:ext uri="{FF2B5EF4-FFF2-40B4-BE49-F238E27FC236}">
                <a16:creationId xmlns:a16="http://schemas.microsoft.com/office/drawing/2014/main" id="{6A16DFA9-71DA-572F-41AD-A41150E54805}"/>
              </a:ext>
            </a:extLst>
          </p:cNvPr>
          <p:cNvPicPr>
            <a:picLocks noChangeAspect="1"/>
          </p:cNvPicPr>
          <p:nvPr/>
        </p:nvPicPr>
        <p:blipFill>
          <a:blip r:embed="rId2"/>
          <a:stretch>
            <a:fillRect/>
          </a:stretch>
        </p:blipFill>
        <p:spPr>
          <a:xfrm>
            <a:off x="240428" y="2349500"/>
            <a:ext cx="4200508" cy="3548180"/>
          </a:xfrm>
          <a:prstGeom prst="rect">
            <a:avLst/>
          </a:prstGeom>
        </p:spPr>
      </p:pic>
      <p:pic>
        <p:nvPicPr>
          <p:cNvPr id="8" name="Image 7">
            <a:extLst>
              <a:ext uri="{FF2B5EF4-FFF2-40B4-BE49-F238E27FC236}">
                <a16:creationId xmlns:a16="http://schemas.microsoft.com/office/drawing/2014/main" id="{FC2CA738-71DC-A965-5B56-CADF4B5F5255}"/>
              </a:ext>
            </a:extLst>
          </p:cNvPr>
          <p:cNvPicPr>
            <a:picLocks noChangeAspect="1"/>
          </p:cNvPicPr>
          <p:nvPr/>
        </p:nvPicPr>
        <p:blipFill>
          <a:blip r:embed="rId3"/>
          <a:stretch>
            <a:fillRect/>
          </a:stretch>
        </p:blipFill>
        <p:spPr>
          <a:xfrm>
            <a:off x="4749800" y="2349500"/>
            <a:ext cx="4212701" cy="3651821"/>
          </a:xfrm>
          <a:prstGeom prst="rect">
            <a:avLst/>
          </a:prstGeom>
        </p:spPr>
      </p:pic>
    </p:spTree>
    <p:extLst>
      <p:ext uri="{BB962C8B-B14F-4D97-AF65-F5344CB8AC3E}">
        <p14:creationId xmlns:p14="http://schemas.microsoft.com/office/powerpoint/2010/main" val="194624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06647FBB-655C-9D51-F7C9-25911D63BCC4}"/>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0436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D1904927-2D68-8236-54C5-5D52D28C611E}"/>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26735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7" name="Image 6">
            <a:extLst>
              <a:ext uri="{FF2B5EF4-FFF2-40B4-BE49-F238E27FC236}">
                <a16:creationId xmlns:a16="http://schemas.microsoft.com/office/drawing/2014/main" id="{07BCEF9C-D968-F5D9-69E5-7E587A65AEAC}"/>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0A2C7AB0-0877-2322-A542-BF5B94546D49}"/>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60058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7" name="Image 6">
            <a:extLst>
              <a:ext uri="{FF2B5EF4-FFF2-40B4-BE49-F238E27FC236}">
                <a16:creationId xmlns:a16="http://schemas.microsoft.com/office/drawing/2014/main" id="{9F0B2388-E5A4-5211-85F5-DE05E2C58FDE}"/>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E5C16E48-A55E-83EF-4209-95FD3DD11480}"/>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440730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EURCZK - 2022</a:t>
            </a:r>
          </a:p>
        </p:txBody>
      </p:sp>
      <p:pic>
        <p:nvPicPr>
          <p:cNvPr id="9" name="Image 8">
            <a:extLst>
              <a:ext uri="{FF2B5EF4-FFF2-40B4-BE49-F238E27FC236}">
                <a16:creationId xmlns:a16="http://schemas.microsoft.com/office/drawing/2014/main" id="{A9F89552-0B17-0408-6C88-CCC1D5422E83}"/>
              </a:ext>
            </a:extLst>
          </p:cNvPr>
          <p:cNvPicPr>
            <a:picLocks noChangeAspect="1"/>
          </p:cNvPicPr>
          <p:nvPr/>
        </p:nvPicPr>
        <p:blipFill>
          <a:blip r:embed="rId2"/>
          <a:stretch>
            <a:fillRect/>
          </a:stretch>
        </p:blipFill>
        <p:spPr>
          <a:xfrm>
            <a:off x="240428" y="2346142"/>
            <a:ext cx="4218798" cy="3645724"/>
          </a:xfrm>
          <a:prstGeom prst="rect">
            <a:avLst/>
          </a:prstGeom>
        </p:spPr>
      </p:pic>
      <p:pic>
        <p:nvPicPr>
          <p:cNvPr id="10" name="Image 9">
            <a:extLst>
              <a:ext uri="{FF2B5EF4-FFF2-40B4-BE49-F238E27FC236}">
                <a16:creationId xmlns:a16="http://schemas.microsoft.com/office/drawing/2014/main" id="{CADBE2ED-01E6-AB1C-544F-9F662F09A2C7}"/>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210182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70F136C8-3CEC-5131-C8D1-9E914DCA03B8}"/>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858583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1C6991AC-2085-87D0-1247-51A2BDDF9377}"/>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514454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7" name="Image 6">
            <a:extLst>
              <a:ext uri="{FF2B5EF4-FFF2-40B4-BE49-F238E27FC236}">
                <a16:creationId xmlns:a16="http://schemas.microsoft.com/office/drawing/2014/main" id="{82992538-3BFF-29C5-3FB6-1D83137ECEE3}"/>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F01BB2BB-A834-E050-37F7-5555CB5DA860}"/>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7324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7" name="Image 6">
            <a:extLst>
              <a:ext uri="{FF2B5EF4-FFF2-40B4-BE49-F238E27FC236}">
                <a16:creationId xmlns:a16="http://schemas.microsoft.com/office/drawing/2014/main" id="{8C91A67C-6A2F-AEC0-E05B-7C3F205A6108}"/>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A09D9026-32A9-B3E9-5F5A-531535D25467}"/>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680036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7" name="Image 6">
            <a:extLst>
              <a:ext uri="{FF2B5EF4-FFF2-40B4-BE49-F238E27FC236}">
                <a16:creationId xmlns:a16="http://schemas.microsoft.com/office/drawing/2014/main" id="{50ACF098-851A-2E72-68B7-C14B9945573A}"/>
              </a:ext>
            </a:extLst>
          </p:cNvPr>
          <p:cNvPicPr>
            <a:picLocks noChangeAspect="1"/>
          </p:cNvPicPr>
          <p:nvPr/>
        </p:nvPicPr>
        <p:blipFill>
          <a:blip r:embed="rId2"/>
          <a:stretch>
            <a:fillRect/>
          </a:stretch>
        </p:blipFill>
        <p:spPr>
          <a:xfrm>
            <a:off x="238324" y="2349500"/>
            <a:ext cx="4200508" cy="3572566"/>
          </a:xfrm>
          <a:prstGeom prst="rect">
            <a:avLst/>
          </a:prstGeom>
        </p:spPr>
      </p:pic>
      <p:pic>
        <p:nvPicPr>
          <p:cNvPr id="8" name="Image 7">
            <a:extLst>
              <a:ext uri="{FF2B5EF4-FFF2-40B4-BE49-F238E27FC236}">
                <a16:creationId xmlns:a16="http://schemas.microsoft.com/office/drawing/2014/main" id="{53BB3619-BA8B-A588-8E68-93E35344B9E4}"/>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94399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97DD37E-C4B7-4D0E-AB85-F4A68D8FCFB3}"/>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3F11251-E54A-75F7-CE4D-90E1AF1FF92A}"/>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40E9251-B7D8-B3CA-7886-4CF69A443258}"/>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89231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0445398-89C1-BABF-2D6C-8D6462D23E24}"/>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68312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EC2A667B-EC58-C33A-064E-D855D89EAB15}"/>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0AAAA662-AFD4-0F7D-B9A9-9D977C63BB9A}"/>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128912391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700</cp:revision>
  <cp:lastPrinted>2012-02-01T10:00:25Z</cp:lastPrinted>
  <dcterms:created xsi:type="dcterms:W3CDTF">2010-04-23T15:09:35Z</dcterms:created>
  <dcterms:modified xsi:type="dcterms:W3CDTF">2022-06-21T14:43:51Z</dcterms:modified>
</cp:coreProperties>
</file>