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7" r:id="rId10"/>
    <p:sldId id="499" r:id="rId11"/>
    <p:sldId id="500" r:id="rId12"/>
    <p:sldId id="501" r:id="rId13"/>
    <p:sldId id="460" r:id="rId14"/>
    <p:sldId id="502" r:id="rId15"/>
    <p:sldId id="504" r:id="rId16"/>
    <p:sldId id="505" r:id="rId17"/>
    <p:sldId id="506" r:id="rId18"/>
    <p:sldId id="461"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12/07/2022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9293A4B2-56BE-CADC-4060-684A7CCE88EB}"/>
              </a:ext>
            </a:extLst>
          </p:cNvPr>
          <p:cNvPicPr>
            <a:picLocks noChangeAspect="1"/>
          </p:cNvPicPr>
          <p:nvPr/>
        </p:nvPicPr>
        <p:blipFill>
          <a:blip r:embed="rId2"/>
          <a:stretch>
            <a:fillRect/>
          </a:stretch>
        </p:blipFill>
        <p:spPr>
          <a:xfrm>
            <a:off x="244492" y="2346142"/>
            <a:ext cx="4200508" cy="3572566"/>
          </a:xfrm>
          <a:prstGeom prst="rect">
            <a:avLst/>
          </a:prstGeom>
        </p:spPr>
      </p:pic>
      <p:pic>
        <p:nvPicPr>
          <p:cNvPr id="8" name="Image 7">
            <a:extLst>
              <a:ext uri="{FF2B5EF4-FFF2-40B4-BE49-F238E27FC236}">
                <a16:creationId xmlns:a16="http://schemas.microsoft.com/office/drawing/2014/main" id="{F3868640-23BF-1CDE-B5F6-753D55846624}"/>
              </a:ext>
            </a:extLst>
          </p:cNvPr>
          <p:cNvPicPr>
            <a:picLocks noChangeAspect="1"/>
          </p:cNvPicPr>
          <p:nvPr/>
        </p:nvPicPr>
        <p:blipFill>
          <a:blip r:embed="rId3"/>
          <a:stretch>
            <a:fillRect/>
          </a:stretch>
        </p:blipFill>
        <p:spPr>
          <a:xfrm>
            <a:off x="4707272" y="2346142"/>
            <a:ext cx="4200508" cy="3566469"/>
          </a:xfrm>
          <a:prstGeom prst="rect">
            <a:avLst/>
          </a:prstGeom>
        </p:spPr>
      </p:pic>
    </p:spTree>
    <p:extLst>
      <p:ext uri="{BB962C8B-B14F-4D97-AF65-F5344CB8AC3E}">
        <p14:creationId xmlns:p14="http://schemas.microsoft.com/office/powerpoint/2010/main" val="333368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7" name="Image 6">
            <a:extLst>
              <a:ext uri="{FF2B5EF4-FFF2-40B4-BE49-F238E27FC236}">
                <a16:creationId xmlns:a16="http://schemas.microsoft.com/office/drawing/2014/main" id="{68FA9BCE-ECF8-38A2-DE3F-7CEB9547C5A7}"/>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5C738062-D73E-8E27-F463-3DA4BC0EBDFA}"/>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152704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5E5B2104-02D2-5607-4177-70EB7D5A90A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91414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21BBD05E-DA5B-F5B8-1DE3-A9E1F8644293}"/>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45331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7" name="Image 6">
            <a:extLst>
              <a:ext uri="{FF2B5EF4-FFF2-40B4-BE49-F238E27FC236}">
                <a16:creationId xmlns:a16="http://schemas.microsoft.com/office/drawing/2014/main" id="{BF5784EE-798B-294F-F60C-CDAD16ED7ED3}"/>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B08FDF8D-9179-5ACA-E602-91C4752AABB4}"/>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34567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7" name="Image 6">
            <a:extLst>
              <a:ext uri="{FF2B5EF4-FFF2-40B4-BE49-F238E27FC236}">
                <a16:creationId xmlns:a16="http://schemas.microsoft.com/office/drawing/2014/main" id="{F0B4058E-7926-9DC1-7DA0-7AF3C47DB72D}"/>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B3826956-B940-13C2-1806-50ED6FEC5CAC}"/>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79463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7" name="Image 6">
            <a:extLst>
              <a:ext uri="{FF2B5EF4-FFF2-40B4-BE49-F238E27FC236}">
                <a16:creationId xmlns:a16="http://schemas.microsoft.com/office/drawing/2014/main" id="{7AE562B3-A03F-B7C3-EE61-40161B97CC60}"/>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E696A086-ED49-96B1-00CD-B9F3C329CFC3}"/>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5291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205D77BE-4C73-BCFE-4481-AED674B8FE2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08194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3BB868D3-8B13-0FC6-280F-2BB70682E80A}"/>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39011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7" name="Image 6">
            <a:extLst>
              <a:ext uri="{FF2B5EF4-FFF2-40B4-BE49-F238E27FC236}">
                <a16:creationId xmlns:a16="http://schemas.microsoft.com/office/drawing/2014/main" id="{41E8E020-039E-8751-4F21-CEF82484A56B}"/>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41DD9ECF-70C1-FAFB-A6F5-C6F8BB587154}"/>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52610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7" name="Image 6">
            <a:extLst>
              <a:ext uri="{FF2B5EF4-FFF2-40B4-BE49-F238E27FC236}">
                <a16:creationId xmlns:a16="http://schemas.microsoft.com/office/drawing/2014/main" id="{ACA54BD6-8252-2BB8-E8C8-7E4256BD5BEE}"/>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04E0A911-868F-1F71-795A-404FE3D27A13}"/>
              </a:ext>
            </a:extLst>
          </p:cNvPr>
          <p:cNvPicPr>
            <a:picLocks noChangeAspect="1"/>
          </p:cNvPicPr>
          <p:nvPr/>
        </p:nvPicPr>
        <p:blipFill>
          <a:blip r:embed="rId3"/>
          <a:stretch>
            <a:fillRect/>
          </a:stretch>
        </p:blipFill>
        <p:spPr>
          <a:xfrm>
            <a:off x="4721681" y="2349500"/>
            <a:ext cx="4200508" cy="3566469"/>
          </a:xfrm>
          <a:prstGeom prst="rect">
            <a:avLst/>
          </a:prstGeom>
        </p:spPr>
      </p:pic>
    </p:spTree>
    <p:extLst>
      <p:ext uri="{BB962C8B-B14F-4D97-AF65-F5344CB8AC3E}">
        <p14:creationId xmlns:p14="http://schemas.microsoft.com/office/powerpoint/2010/main" val="2062185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7" name="Image 6">
            <a:extLst>
              <a:ext uri="{FF2B5EF4-FFF2-40B4-BE49-F238E27FC236}">
                <a16:creationId xmlns:a16="http://schemas.microsoft.com/office/drawing/2014/main" id="{43B99020-2CB9-D8A9-1A5B-FE26FF12B44E}"/>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63147DA9-4A48-CB35-CA90-516D9CFD97B0}"/>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54335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156D13B-9122-5F00-EC33-4BF4750ADAA7}"/>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7FF9175-D727-6DF3-123B-9B4CFD782265}"/>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D0152CB-D900-5313-0220-957336884C16}"/>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98979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3BB2EC7-6C61-71F3-B362-2BC824DDDB0B}"/>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96456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6E261671-5EBF-3033-A0B8-2AE75B72E841}"/>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DBE7402C-4892-9E61-F2EB-8B26350B3331}"/>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04347784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699</cp:revision>
  <cp:lastPrinted>2012-02-01T10:00:25Z</cp:lastPrinted>
  <dcterms:created xsi:type="dcterms:W3CDTF">2010-04-23T15:09:35Z</dcterms:created>
  <dcterms:modified xsi:type="dcterms:W3CDTF">2022-07-12T13:20:47Z</dcterms:modified>
</cp:coreProperties>
</file>