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9" r:id="rId9"/>
    <p:sldId id="497" r:id="rId10"/>
    <p:sldId id="499" r:id="rId11"/>
    <p:sldId id="500" r:id="rId12"/>
    <p:sldId id="501" r:id="rId13"/>
    <p:sldId id="460" r:id="rId14"/>
    <p:sldId id="502" r:id="rId15"/>
    <p:sldId id="504" r:id="rId16"/>
    <p:sldId id="505" r:id="rId17"/>
    <p:sldId id="506" r:id="rId18"/>
    <p:sldId id="461" r:id="rId19"/>
    <p:sldId id="507"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1" d="100"/>
          <a:sy n="101" d="100"/>
        </p:scale>
        <p:origin x="201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11/08/2022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8/11/2022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8/11/2022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8/11/2022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8/11/2022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8/11/2022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8/11/2022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8/11/2022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8/11/2022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8/11/2022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8/11/2022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8/11/2022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8/11/2022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8/11/2022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8/11/2022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8/11/2022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29/07/2022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7" name="Image 6">
            <a:extLst>
              <a:ext uri="{FF2B5EF4-FFF2-40B4-BE49-F238E27FC236}">
                <a16:creationId xmlns:a16="http://schemas.microsoft.com/office/drawing/2014/main" id="{5A92585E-448A-CE7C-E009-5FFF1122F944}"/>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D47EB753-4C21-E28E-7ECF-36B490AFD104}"/>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84210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7" name="Image 6">
            <a:extLst>
              <a:ext uri="{FF2B5EF4-FFF2-40B4-BE49-F238E27FC236}">
                <a16:creationId xmlns:a16="http://schemas.microsoft.com/office/drawing/2014/main" id="{410D28E4-F2B4-53F6-75F1-85B66B819539}"/>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7374E33A-6696-0935-875F-D9F650B3B5C6}"/>
              </a:ext>
            </a:extLst>
          </p:cNvPr>
          <p:cNvPicPr>
            <a:picLocks noChangeAspect="1"/>
          </p:cNvPicPr>
          <p:nvPr/>
        </p:nvPicPr>
        <p:blipFill>
          <a:blip r:embed="rId3"/>
          <a:stretch>
            <a:fillRect/>
          </a:stretch>
        </p:blipFill>
        <p:spPr>
          <a:xfrm>
            <a:off x="4748405" y="2346142"/>
            <a:ext cx="4200508" cy="3566469"/>
          </a:xfrm>
          <a:prstGeom prst="rect">
            <a:avLst/>
          </a:prstGeom>
        </p:spPr>
      </p:pic>
    </p:spTree>
    <p:extLst>
      <p:ext uri="{BB962C8B-B14F-4D97-AF65-F5344CB8AC3E}">
        <p14:creationId xmlns:p14="http://schemas.microsoft.com/office/powerpoint/2010/main" val="72563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64526D02-E1A9-A50D-5D60-CC59BB325C01}"/>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460398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111071D3-5107-C149-5303-8D5614A6D156}"/>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526454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6" name="Image 5">
            <a:extLst>
              <a:ext uri="{FF2B5EF4-FFF2-40B4-BE49-F238E27FC236}">
                <a16:creationId xmlns:a16="http://schemas.microsoft.com/office/drawing/2014/main" id="{5B3A4DD3-2376-6E38-E72E-130AE2EBE336}"/>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8" name="Image 7">
            <a:extLst>
              <a:ext uri="{FF2B5EF4-FFF2-40B4-BE49-F238E27FC236}">
                <a16:creationId xmlns:a16="http://schemas.microsoft.com/office/drawing/2014/main" id="{59EEF985-04F7-B1D0-A913-C72D17A60B4A}"/>
              </a:ext>
            </a:extLst>
          </p:cNvPr>
          <p:cNvPicPr>
            <a:picLocks noChangeAspect="1"/>
          </p:cNvPicPr>
          <p:nvPr/>
        </p:nvPicPr>
        <p:blipFill>
          <a:blip r:embed="rId3"/>
          <a:stretch>
            <a:fillRect/>
          </a:stretch>
        </p:blipFill>
        <p:spPr>
          <a:xfrm>
            <a:off x="4754008" y="2349190"/>
            <a:ext cx="4200508" cy="3566469"/>
          </a:xfrm>
          <a:prstGeom prst="rect">
            <a:avLst/>
          </a:prstGeom>
        </p:spPr>
      </p:pic>
    </p:spTree>
    <p:extLst>
      <p:ext uri="{BB962C8B-B14F-4D97-AF65-F5344CB8AC3E}">
        <p14:creationId xmlns:p14="http://schemas.microsoft.com/office/powerpoint/2010/main" val="243687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7" name="Image 6">
            <a:extLst>
              <a:ext uri="{FF2B5EF4-FFF2-40B4-BE49-F238E27FC236}">
                <a16:creationId xmlns:a16="http://schemas.microsoft.com/office/drawing/2014/main" id="{9F15A1CB-0940-B2BB-7194-3F1D09F60FED}"/>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AC82033F-CCF2-96D4-F4F4-DD07DF52990D}"/>
              </a:ext>
            </a:extLst>
          </p:cNvPr>
          <p:cNvPicPr>
            <a:picLocks noChangeAspect="1"/>
          </p:cNvPicPr>
          <p:nvPr/>
        </p:nvPicPr>
        <p:blipFill>
          <a:blip r:embed="rId3"/>
          <a:stretch>
            <a:fillRect/>
          </a:stretch>
        </p:blipFill>
        <p:spPr>
          <a:xfrm>
            <a:off x="4756294" y="2349500"/>
            <a:ext cx="4200508" cy="3566469"/>
          </a:xfrm>
          <a:prstGeom prst="rect">
            <a:avLst/>
          </a:prstGeom>
        </p:spPr>
      </p:pic>
    </p:spTree>
    <p:extLst>
      <p:ext uri="{BB962C8B-B14F-4D97-AF65-F5344CB8AC3E}">
        <p14:creationId xmlns:p14="http://schemas.microsoft.com/office/powerpoint/2010/main" val="220536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7" name="Image 6">
            <a:extLst>
              <a:ext uri="{FF2B5EF4-FFF2-40B4-BE49-F238E27FC236}">
                <a16:creationId xmlns:a16="http://schemas.microsoft.com/office/drawing/2014/main" id="{FFDB50F9-737B-5161-1CDA-317396E5378F}"/>
              </a:ext>
            </a:extLst>
          </p:cNvPr>
          <p:cNvPicPr>
            <a:picLocks noChangeAspect="1"/>
          </p:cNvPicPr>
          <p:nvPr/>
        </p:nvPicPr>
        <p:blipFill>
          <a:blip r:embed="rId2"/>
          <a:stretch>
            <a:fillRect/>
          </a:stretch>
        </p:blipFill>
        <p:spPr>
          <a:xfrm>
            <a:off x="240428" y="2347821"/>
            <a:ext cx="4200508" cy="3572566"/>
          </a:xfrm>
          <a:prstGeom prst="rect">
            <a:avLst/>
          </a:prstGeom>
        </p:spPr>
      </p:pic>
      <p:pic>
        <p:nvPicPr>
          <p:cNvPr id="8" name="Image 7">
            <a:extLst>
              <a:ext uri="{FF2B5EF4-FFF2-40B4-BE49-F238E27FC236}">
                <a16:creationId xmlns:a16="http://schemas.microsoft.com/office/drawing/2014/main" id="{3F265F78-053C-05FF-B8AC-AA4ADB4FBEC6}"/>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4259049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E2987395-767F-7494-2CF6-882C21947A6A}"/>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436621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0750323A-871C-9F6B-ECC5-C1071A0D6744}"/>
              </a:ext>
            </a:extLst>
          </p:cNvPr>
          <p:cNvPicPr>
            <a:picLocks noChangeAspect="1"/>
          </p:cNvPicPr>
          <p:nvPr/>
        </p:nvPicPr>
        <p:blipFill>
          <a:blip r:embed="rId2"/>
          <a:stretch>
            <a:fillRect/>
          </a:stretch>
        </p:blipFill>
        <p:spPr>
          <a:xfrm>
            <a:off x="823656" y="1270000"/>
            <a:ext cx="7382896" cy="5029636"/>
          </a:xfrm>
          <a:prstGeom prst="rect">
            <a:avLst/>
          </a:prstGeom>
        </p:spPr>
      </p:pic>
    </p:spTree>
    <p:extLst>
      <p:ext uri="{BB962C8B-B14F-4D97-AF65-F5344CB8AC3E}">
        <p14:creationId xmlns:p14="http://schemas.microsoft.com/office/powerpoint/2010/main" val="1877010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7" name="Image 6">
            <a:extLst>
              <a:ext uri="{FF2B5EF4-FFF2-40B4-BE49-F238E27FC236}">
                <a16:creationId xmlns:a16="http://schemas.microsoft.com/office/drawing/2014/main" id="{FA445445-DDF3-6B99-1F93-F35F1E16C2A2}"/>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C71B66EE-7B2D-DAC4-392D-E38EE025FE53}"/>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218869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- 2021</a:t>
            </a:r>
          </a:p>
        </p:txBody>
      </p:sp>
      <p:pic>
        <p:nvPicPr>
          <p:cNvPr id="7" name="Image 6">
            <a:extLst>
              <a:ext uri="{FF2B5EF4-FFF2-40B4-BE49-F238E27FC236}">
                <a16:creationId xmlns:a16="http://schemas.microsoft.com/office/drawing/2014/main" id="{9BAFF356-7167-BEEE-72A2-17E8973965BA}"/>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79F0752E-D8BD-B5C7-6F0D-CB050B15086B}"/>
              </a:ext>
            </a:extLst>
          </p:cNvPr>
          <p:cNvPicPr>
            <a:picLocks noChangeAspect="1"/>
          </p:cNvPicPr>
          <p:nvPr/>
        </p:nvPicPr>
        <p:blipFill>
          <a:blip r:embed="rId3"/>
          <a:stretch>
            <a:fillRect/>
          </a:stretch>
        </p:blipFill>
        <p:spPr>
          <a:xfrm>
            <a:off x="4754008" y="2350869"/>
            <a:ext cx="4200508" cy="3566469"/>
          </a:xfrm>
          <a:prstGeom prst="rect">
            <a:avLst/>
          </a:prstGeom>
        </p:spPr>
      </p:pic>
    </p:spTree>
    <p:extLst>
      <p:ext uri="{BB962C8B-B14F-4D97-AF65-F5344CB8AC3E}">
        <p14:creationId xmlns:p14="http://schemas.microsoft.com/office/powerpoint/2010/main" val="727994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7" name="Image 6">
            <a:extLst>
              <a:ext uri="{FF2B5EF4-FFF2-40B4-BE49-F238E27FC236}">
                <a16:creationId xmlns:a16="http://schemas.microsoft.com/office/drawing/2014/main" id="{442F89D0-A9ED-CF96-AA5D-67DBD3067BD7}"/>
              </a:ext>
            </a:extLst>
          </p:cNvPr>
          <p:cNvPicPr>
            <a:picLocks noChangeAspect="1"/>
          </p:cNvPicPr>
          <p:nvPr/>
        </p:nvPicPr>
        <p:blipFill>
          <a:blip r:embed="rId2"/>
          <a:stretch>
            <a:fillRect/>
          </a:stretch>
        </p:blipFill>
        <p:spPr>
          <a:xfrm>
            <a:off x="236220" y="2347821"/>
            <a:ext cx="4200508" cy="3572566"/>
          </a:xfrm>
          <a:prstGeom prst="rect">
            <a:avLst/>
          </a:prstGeom>
        </p:spPr>
      </p:pic>
      <p:pic>
        <p:nvPicPr>
          <p:cNvPr id="8" name="Image 7">
            <a:extLst>
              <a:ext uri="{FF2B5EF4-FFF2-40B4-BE49-F238E27FC236}">
                <a16:creationId xmlns:a16="http://schemas.microsoft.com/office/drawing/2014/main" id="{08A75C0E-BE13-EA9B-634C-9E7CC33D6901}"/>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57075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0819897-F437-84BD-E236-7244DE2910A2}"/>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B72BC18-83D8-2D40-E5CC-A3CF34E76AC1}"/>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0F29F2C-BCF7-F91C-08E9-17D7E0067666}"/>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55269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A66A433C-AE47-C7FE-6946-5C894CC503EE}"/>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62039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B139BF78-3832-07A8-0A89-D858ADC1D8F8}"/>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987D574B-D78A-6850-36CD-2A5E9EDA09D8}"/>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79496907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666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- 2022</vt:lpstr>
      <vt:lpstr>EURCZK - Historical &amp; Planned</vt:lpstr>
      <vt:lpstr>EURCZK - Synthesis</vt:lpstr>
      <vt:lpstr>EURCZK - 2020</vt:lpstr>
      <vt:lpstr>EURCZK - 2021</vt:lpstr>
      <vt:lpstr>EURCZK - 2022</vt:lpstr>
      <vt:lpstr>EURPLN - Historical &amp; Planned</vt:lpstr>
      <vt:lpstr>EURPLN - Synthesis</vt:lpstr>
      <vt:lpstr>EURPLN - 2020</vt:lpstr>
      <vt:lpstr>EURPLN - 2021</vt:lpstr>
      <vt:lpstr>EURPLN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699</cp:revision>
  <cp:lastPrinted>2012-02-01T10:00:25Z</cp:lastPrinted>
  <dcterms:created xsi:type="dcterms:W3CDTF">2010-04-23T15:09:35Z</dcterms:created>
  <dcterms:modified xsi:type="dcterms:W3CDTF">2022-08-11T13:50:22Z</dcterms:modified>
</cp:coreProperties>
</file>