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06"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22/09/2022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2021F25-AF8F-006F-C12C-2CDD978EC6C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A5BF992-4CAB-AF55-69FF-B33FFCFD24B1}"/>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84008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3D5635DD-214A-0033-088F-BCDA42F177B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509B620-3B3B-F377-3404-40FD06B2A18D}"/>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132956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D2157570-DB91-9429-7C51-61C10D39057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3782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64BEB8C3-2DFF-94E4-D40F-BCBE76855AA3}"/>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41761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93EC7B7F-3CD3-3686-DF32-EA9F1D09F3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5EC513B-4EBA-2BCB-97A2-5A254DE4379A}"/>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281205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3855CF2B-FEF3-16DC-EB65-B7A53918CF7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ABCBF91-E7D6-9C93-5610-26B8B1737DD2}"/>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348184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0777D9E2-BBDF-EC29-9AF3-30FEA057321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0E86E9D-7170-79E3-07C0-C311476E52F4}"/>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10540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F21FBDF4-A412-0352-A8C7-623CBA795DE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1102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893564A6-9B48-A46B-CECA-ED1C0A64659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18540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708C1852-2C58-3E38-EED4-03A505531AC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9CDF07C-5F4E-8286-5C6D-0DDBC380D14F}"/>
              </a:ext>
            </a:extLst>
          </p:cNvPr>
          <p:cNvPicPr>
            <a:picLocks noChangeAspect="1"/>
          </p:cNvPicPr>
          <p:nvPr/>
        </p:nvPicPr>
        <p:blipFill>
          <a:blip r:embed="rId3"/>
          <a:stretch>
            <a:fillRect/>
          </a:stretch>
        </p:blipFill>
        <p:spPr>
          <a:xfrm>
            <a:off x="4703066" y="2352239"/>
            <a:ext cx="4200508" cy="3566469"/>
          </a:xfrm>
          <a:prstGeom prst="rect">
            <a:avLst/>
          </a:prstGeom>
        </p:spPr>
      </p:pic>
    </p:spTree>
    <p:extLst>
      <p:ext uri="{BB962C8B-B14F-4D97-AF65-F5344CB8AC3E}">
        <p14:creationId xmlns:p14="http://schemas.microsoft.com/office/powerpoint/2010/main" val="203854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B68408AE-296B-CCB2-E2D7-54018A8D8B6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693BA3B-1CD7-16ED-394E-7150F00DDB15}"/>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339691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4F34FCC0-1DE1-C4D9-C350-FAA6F46E278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7DCA6FD-BD0D-003E-A8B3-10A21BCD6CA6}"/>
              </a:ext>
            </a:extLst>
          </p:cNvPr>
          <p:cNvPicPr>
            <a:picLocks noChangeAspect="1"/>
          </p:cNvPicPr>
          <p:nvPr/>
        </p:nvPicPr>
        <p:blipFill>
          <a:blip r:embed="rId3"/>
          <a:stretch>
            <a:fillRect/>
          </a:stretch>
        </p:blipFill>
        <p:spPr>
          <a:xfrm>
            <a:off x="4703066" y="2352239"/>
            <a:ext cx="4200508" cy="3566469"/>
          </a:xfrm>
          <a:prstGeom prst="rect">
            <a:avLst/>
          </a:prstGeom>
        </p:spPr>
      </p:pic>
    </p:spTree>
    <p:extLst>
      <p:ext uri="{BB962C8B-B14F-4D97-AF65-F5344CB8AC3E}">
        <p14:creationId xmlns:p14="http://schemas.microsoft.com/office/powerpoint/2010/main" val="295699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EFC9AFE-83B5-B5BD-AC11-3AD91EEDDD3C}"/>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EF3B7CE-5D5F-7D2F-F381-6B4E01A3E62C}"/>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B5B8E13-DAA7-0319-035A-A543B89D0C6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83371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52E9572-E837-B2F9-9F61-A0777FA66773}"/>
              </a:ext>
            </a:extLst>
          </p:cNvPr>
          <p:cNvPicPr>
            <a:picLocks noChangeAspect="1"/>
          </p:cNvPicPr>
          <p:nvPr/>
        </p:nvPicPr>
        <p:blipFill>
          <a:blip r:embed="rId2"/>
          <a:stretch>
            <a:fillRect/>
          </a:stretch>
        </p:blipFill>
        <p:spPr>
          <a:xfrm>
            <a:off x="821812" y="1270000"/>
            <a:ext cx="7379208" cy="5029200"/>
          </a:xfrm>
          <a:prstGeom prst="rect">
            <a:avLst/>
          </a:prstGeom>
        </p:spPr>
      </p:pic>
    </p:spTree>
    <p:extLst>
      <p:ext uri="{BB962C8B-B14F-4D97-AF65-F5344CB8AC3E}">
        <p14:creationId xmlns:p14="http://schemas.microsoft.com/office/powerpoint/2010/main" val="64122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F025F6F-3E90-D71A-181E-E410A766AC3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E4074E9B-26FA-F2B2-BA62-1F2F04E4F9A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19393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Mehdi FOICHE</cp:lastModifiedBy>
  <cp:revision>699</cp:revision>
  <cp:lastPrinted>2012-02-01T10:00:25Z</cp:lastPrinted>
  <dcterms:created xsi:type="dcterms:W3CDTF">2010-04-23T15:09:35Z</dcterms:created>
  <dcterms:modified xsi:type="dcterms:W3CDTF">2022-09-22T09:25:58Z</dcterms:modified>
</cp:coreProperties>
</file>