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9" r:id="rId9"/>
    <p:sldId id="497" r:id="rId10"/>
    <p:sldId id="500" r:id="rId11"/>
    <p:sldId id="501" r:id="rId12"/>
    <p:sldId id="502" r:id="rId13"/>
    <p:sldId id="460" r:id="rId14"/>
    <p:sldId id="503" r:id="rId15"/>
    <p:sldId id="505" r:id="rId16"/>
    <p:sldId id="506" r:id="rId17"/>
    <p:sldId id="507" r:id="rId18"/>
    <p:sldId id="461" r:id="rId19"/>
    <p:sldId id="508" r:id="rId20"/>
    <p:sldId id="510" r:id="rId21"/>
    <p:sldId id="511" r:id="rId22"/>
    <p:sldId id="512"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0D793A5C-4EB0-B8CE-D053-54899D59756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B1E33E8-A069-8844-6355-A4B087625106}"/>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95384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D935127E-104F-1EDC-0438-4255C314E5C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A34FD20-3FC2-5B3F-6461-DE691C3C917B}"/>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988597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992624D1-3E59-5151-A72E-11C2C0334169}"/>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98501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2EE08602-7C44-C4D6-FB3B-01A56A42506A}"/>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4148094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EDF1C645-9957-9CCF-DD93-5DB0A485647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661FC468-BBC1-743F-9396-40CD90E1870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04885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id="{19457F93-86DC-0899-5FAF-4626EFBBB8A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A88DAF8C-0ED0-63A0-A2A5-AD253D3D281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3031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46C50BF0-1D6E-8664-960F-2858A22D235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3AFA000-4787-493D-F79E-17DCF750A966}"/>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93133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C73ED710-1AF8-5593-B3BD-28AE7858191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30715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CAF65B8E-0365-BA94-93CA-92C5E627D03E}"/>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94900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81F498D0-E7CA-ED24-CC14-928681BD22F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830224A-BDE7-DF83-88B7-4FA4F8A3F3B6}"/>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290597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3" name="EURPLN_ImageALLOC">
            <a:extLst>
              <a:ext uri="{FF2B5EF4-FFF2-40B4-BE49-F238E27FC236}">
                <a16:creationId xmlns:a16="http://schemas.microsoft.com/office/drawing/2014/main" id="{A1118796-036A-52C8-D422-3F9BEBE0ABA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10CB441-3A40-F586-E7CD-FD51EDBF9EC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93819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6A93E1C9-14E2-1E7E-F43F-974345911F1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D80E595-EE7F-109F-80D8-A8D7815486CC}"/>
              </a:ext>
            </a:extLst>
          </p:cNvPr>
          <p:cNvPicPr>
            <a:picLocks noChangeAspect="1"/>
          </p:cNvPicPr>
          <p:nvPr/>
        </p:nvPicPr>
        <p:blipFill>
          <a:blip r:embed="rId3"/>
          <a:stretch>
            <a:fillRect/>
          </a:stretch>
        </p:blipFill>
        <p:spPr>
          <a:xfrm>
            <a:off x="4757058" y="2352239"/>
            <a:ext cx="4200508" cy="3566469"/>
          </a:xfrm>
          <a:prstGeom prst="rect">
            <a:avLst/>
          </a:prstGeom>
        </p:spPr>
      </p:pic>
    </p:spTree>
    <p:extLst>
      <p:ext uri="{BB962C8B-B14F-4D97-AF65-F5344CB8AC3E}">
        <p14:creationId xmlns:p14="http://schemas.microsoft.com/office/powerpoint/2010/main" val="24398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63423ED-872D-CCE3-FE19-1CB008B8C547}"/>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8DF4C56-AC92-443C-4FD8-B27682E37D58}"/>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F2643BE-0E69-BCEA-D73E-160AF0E03E83}"/>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37429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DC5DFDB8-CE14-9836-82B9-FD61B3BF7FFE}"/>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7824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10B9061D-B234-35EE-1A6B-2F6C8E0EDCC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1428427D-CF2C-C965-3A10-4A8D06F75D6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91976453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701</cp:revision>
  <cp:lastPrinted>2012-02-01T10:00:25Z</cp:lastPrinted>
  <dcterms:created xsi:type="dcterms:W3CDTF">2010-04-23T15:09:35Z</dcterms:created>
  <dcterms:modified xsi:type="dcterms:W3CDTF">2022-11-02T15:28:02Z</dcterms:modified>
</cp:coreProperties>
</file>