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8" r:id="rId10"/>
    <p:sldId id="500" r:id="rId11"/>
    <p:sldId id="501" r:id="rId12"/>
    <p:sldId id="502" r:id="rId13"/>
    <p:sldId id="456" r:id="rId14"/>
    <p:sldId id="503" r:id="rId15"/>
    <p:sldId id="505" r:id="rId16"/>
    <p:sldId id="506" r:id="rId17"/>
    <p:sldId id="514" r:id="rId18"/>
    <p:sldId id="460" r:id="rId19"/>
    <p:sldId id="508" r:id="rId20"/>
    <p:sldId id="510" r:id="rId21"/>
    <p:sldId id="511" r:id="rId22"/>
    <p:sldId id="512"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556C8C20-A6DC-0765-919C-363A60D567A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1902E7F-C8B2-E284-BBDC-E5B0E1288F38}"/>
              </a:ext>
            </a:extLst>
          </p:cNvPr>
          <p:cNvPicPr>
            <a:picLocks noChangeAspect="1"/>
          </p:cNvPicPr>
          <p:nvPr/>
        </p:nvPicPr>
        <p:blipFill>
          <a:blip r:embed="rId3"/>
          <a:stretch>
            <a:fillRect/>
          </a:stretch>
        </p:blipFill>
        <p:spPr>
          <a:xfrm>
            <a:off x="4721681" y="2352239"/>
            <a:ext cx="4200508" cy="3566469"/>
          </a:xfrm>
          <a:prstGeom prst="rect">
            <a:avLst/>
          </a:prstGeom>
        </p:spPr>
      </p:pic>
    </p:spTree>
    <p:extLst>
      <p:ext uri="{BB962C8B-B14F-4D97-AF65-F5344CB8AC3E}">
        <p14:creationId xmlns:p14="http://schemas.microsoft.com/office/powerpoint/2010/main" val="338146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5E54732B-581B-B17A-9A82-214BA326F59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B1F3434-AF91-62B4-35E0-936BE6CF54FA}"/>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12847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71BFF210-8842-4D6A-B5F4-88BA2C5ED56A}"/>
              </a:ext>
            </a:extLst>
          </p:cNvPr>
          <p:cNvPicPr>
            <a:picLocks noChangeAspect="1"/>
          </p:cNvPicPr>
          <p:nvPr/>
        </p:nvPicPr>
        <p:blipFill>
          <a:blip r:embed="rId2"/>
          <a:stretch>
            <a:fillRect/>
          </a:stretch>
        </p:blipFill>
        <p:spPr>
          <a:xfrm>
            <a:off x="825500" y="1270000"/>
            <a:ext cx="7379208" cy="5027676"/>
          </a:xfrm>
          <a:prstGeom prst="rect">
            <a:avLst/>
          </a:prstGeom>
        </p:spPr>
      </p:pic>
      <p:pic>
        <p:nvPicPr>
          <p:cNvPr id="4" name="Image 3">
            <a:extLst>
              <a:ext uri="{FF2B5EF4-FFF2-40B4-BE49-F238E27FC236}">
                <a16:creationId xmlns:a16="http://schemas.microsoft.com/office/drawing/2014/main" id="{7F128EDB-1901-D8C9-012C-92C553C176AE}"/>
              </a:ext>
            </a:extLst>
          </p:cNvPr>
          <p:cNvPicPr>
            <a:picLocks noChangeAspect="1"/>
          </p:cNvPicPr>
          <p:nvPr/>
        </p:nvPicPr>
        <p:blipFill>
          <a:blip r:embed="rId3"/>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50212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C6AB543D-8714-89C1-0AE8-719AFBC57463}"/>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62913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F4EB04EF-212D-E8B7-1DFC-4F07DAC10C6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0179544-3457-5C0A-621A-46ACA9196B19}"/>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33756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838931D8-98FF-1F0A-AA42-582BD02A199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3D0F70C-A9E4-7011-57C7-1D0BF41807F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59470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46C50BF0-1D6E-8664-960F-2858A22D235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3AFA000-4787-493D-F79E-17DCF750A966}"/>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93133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E7B0B4F4-A5B2-6625-0BE8-1CA41151F1F5}"/>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05626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22D72B46-A27E-D4E9-2B5E-F656B7879C5A}"/>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95791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A9BD12E0-0E06-9587-1F2F-1DD45E66D0D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EBD2100-639B-D1F1-A09E-F4F8DB59CF0A}"/>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413151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AECD9717-2C92-0EA3-B18F-E8CE06D3C9D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A64BDF9-9A44-6AF5-988C-F70559334DDE}"/>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057586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49E08292-497B-9F0D-6290-1E1D3467DD5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0C4575A-253B-D89E-F4D6-A7A86F447262}"/>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43830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9F6738C-85F0-5A3F-84A9-1E0E3C6E7C3F}"/>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C5D820C-BC8B-1C1D-5DA5-60936B2A434D}"/>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DCCD900-C9F1-8F4C-EAE9-E80AD5180240}"/>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73952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634569F7-EBDE-CBA4-179D-0653DDC2F816}"/>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48438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2BD8CCB0-B81F-2F74-21A3-0F1609D7242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2B293363-64C1-91E4-CAD0-5F2C00BF2B9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6390896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701</cp:revision>
  <cp:lastPrinted>2012-02-01T10:00:25Z</cp:lastPrinted>
  <dcterms:created xsi:type="dcterms:W3CDTF">2010-04-23T15:09:35Z</dcterms:created>
  <dcterms:modified xsi:type="dcterms:W3CDTF">2022-11-04T09:30:11Z</dcterms:modified>
</cp:coreProperties>
</file>