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9" r:id="rId9"/>
    <p:sldId id="497" r:id="rId10"/>
    <p:sldId id="500" r:id="rId11"/>
    <p:sldId id="501" r:id="rId12"/>
    <p:sldId id="502" r:id="rId13"/>
    <p:sldId id="460" r:id="rId14"/>
    <p:sldId id="503" r:id="rId15"/>
    <p:sldId id="505" r:id="rId16"/>
    <p:sldId id="506" r:id="rId17"/>
    <p:sldId id="507" r:id="rId18"/>
    <p:sldId id="461" r:id="rId19"/>
    <p:sldId id="508" r:id="rId20"/>
    <p:sldId id="510" r:id="rId21"/>
    <p:sldId id="511" r:id="rId22"/>
    <p:sldId id="512"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02/12/2022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12/2/2022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12/2/2022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12/2/2022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12/2/2022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12/2/2022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12/2/2022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12/2/2022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12/2/2022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12/2/2022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12/2/2022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12/2/2022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F0C15FFC-D36F-A9CD-6B33-030604E0152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A5AA2061-8BD9-9452-8402-2B2512D4AF90}"/>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671413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9269D8C4-1447-9D57-9ADD-74BA40E5766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9D7F197-3C32-AA73-BE37-6E9D623BF664}"/>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116053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6920C987-CA60-B877-6525-36A6B69E8ABA}"/>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37904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id="{D1785708-1736-7898-4019-7FE1C88D7C99}"/>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254051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6479740A-74AD-E767-F822-B8884B175D5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02108CD-24BF-3DD9-1D9D-FC53F967AB6F}"/>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630970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9" name="Image 8">
            <a:extLst>
              <a:ext uri="{FF2B5EF4-FFF2-40B4-BE49-F238E27FC236}">
                <a16:creationId xmlns:a16="http://schemas.microsoft.com/office/drawing/2014/main" id="{695A76A3-30E2-5570-9F58-FEAC5BF580AF}"/>
              </a:ext>
            </a:extLst>
          </p:cNvPr>
          <p:cNvPicPr>
            <a:picLocks noChangeAspect="1"/>
          </p:cNvPicPr>
          <p:nvPr/>
        </p:nvPicPr>
        <p:blipFill>
          <a:blip r:embed="rId2"/>
          <a:stretch>
            <a:fillRect/>
          </a:stretch>
        </p:blipFill>
        <p:spPr>
          <a:xfrm>
            <a:off x="4754008" y="2346142"/>
            <a:ext cx="4200508" cy="3566469"/>
          </a:xfrm>
          <a:prstGeom prst="rect">
            <a:avLst/>
          </a:prstGeom>
        </p:spPr>
      </p:pic>
      <p:pic>
        <p:nvPicPr>
          <p:cNvPr id="11" name="Image 10">
            <a:extLst>
              <a:ext uri="{FF2B5EF4-FFF2-40B4-BE49-F238E27FC236}">
                <a16:creationId xmlns:a16="http://schemas.microsoft.com/office/drawing/2014/main" id="{8D4275EB-38E2-05E6-54A1-BF19E506B25E}"/>
              </a:ext>
            </a:extLst>
          </p:cNvPr>
          <p:cNvPicPr>
            <a:picLocks noChangeAspect="1"/>
          </p:cNvPicPr>
          <p:nvPr/>
        </p:nvPicPr>
        <p:blipFill>
          <a:blip r:embed="rId3"/>
          <a:stretch>
            <a:fillRect/>
          </a:stretch>
        </p:blipFill>
        <p:spPr>
          <a:xfrm>
            <a:off x="240428" y="2346142"/>
            <a:ext cx="4200508" cy="3572566"/>
          </a:xfrm>
          <a:prstGeom prst="rect">
            <a:avLst/>
          </a:prstGeom>
        </p:spPr>
      </p:pic>
    </p:spTree>
    <p:extLst>
      <p:ext uri="{BB962C8B-B14F-4D97-AF65-F5344CB8AC3E}">
        <p14:creationId xmlns:p14="http://schemas.microsoft.com/office/powerpoint/2010/main" val="419243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3" name="EURCZK_ImageALLOC">
            <a:extLst>
              <a:ext uri="{FF2B5EF4-FFF2-40B4-BE49-F238E27FC236}">
                <a16:creationId xmlns:a16="http://schemas.microsoft.com/office/drawing/2014/main" id="{0C05AFB0-570C-02CF-7EFC-684D4AE7890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7810D66-ADF5-32F9-EE79-B1AC4E0E120F}"/>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2908796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300776AA-32A7-EB60-2B80-CE8AA01E7654}"/>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755335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C573FA2A-2CA6-05E2-1AC1-F3988AB4D04C}"/>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44240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6" name="Image 5">
            <a:extLst>
              <a:ext uri="{FF2B5EF4-FFF2-40B4-BE49-F238E27FC236}">
                <a16:creationId xmlns:a16="http://schemas.microsoft.com/office/drawing/2014/main" id="{055B2A59-E06A-772D-72DA-68FDD089F2D0}"/>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0880B359-8C22-2B9B-59C6-8C1DED59999F}"/>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372484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3" name="EURPLN_ImageALLOC">
            <a:extLst>
              <a:ext uri="{FF2B5EF4-FFF2-40B4-BE49-F238E27FC236}">
                <a16:creationId xmlns:a16="http://schemas.microsoft.com/office/drawing/2014/main" id="{93C591E0-BECD-02F0-B1F0-C4D20670AC4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35F6ABA-0469-4736-3687-B5ED7C8C23C5}"/>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838056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3" name="EURPLN_ImageALLOC">
            <a:extLst>
              <a:ext uri="{FF2B5EF4-FFF2-40B4-BE49-F238E27FC236}">
                <a16:creationId xmlns:a16="http://schemas.microsoft.com/office/drawing/2014/main" id="{CFCB53B2-EB40-5144-1C0B-4846CD970A7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438DB94-1340-FBFA-6353-7AEB85A6FD86}"/>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1952109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FD78A392-A5F2-3F8B-6BD3-DBFFE40FA2DA}"/>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72FA9C5-6FDA-4537-EE3B-7C1AD2FF2875}"/>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4BA6A3DF-9A1C-2B69-AB3B-B117CDC8B0AB}"/>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857387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E2C20592-1C6D-19EF-3212-A56B7391A27F}"/>
              </a:ext>
            </a:extLst>
          </p:cNvPr>
          <p:cNvPicPr>
            <a:picLocks noChangeAspect="1"/>
          </p:cNvPicPr>
          <p:nvPr/>
        </p:nvPicPr>
        <p:blipFill>
          <a:blip r:embed="rId2"/>
          <a:stretch>
            <a:fillRect/>
          </a:stretch>
        </p:blipFill>
        <p:spPr>
          <a:xfrm>
            <a:off x="805386" y="1269564"/>
            <a:ext cx="7382896" cy="5029636"/>
          </a:xfrm>
          <a:prstGeom prst="rect">
            <a:avLst/>
          </a:prstGeom>
        </p:spPr>
      </p:pic>
    </p:spTree>
    <p:extLst>
      <p:ext uri="{BB962C8B-B14F-4D97-AF65-F5344CB8AC3E}">
        <p14:creationId xmlns:p14="http://schemas.microsoft.com/office/powerpoint/2010/main" val="363017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4127B975-EFFF-BF83-6F82-E098C6029C09}"/>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9" name="Image 8">
            <a:extLst>
              <a:ext uri="{FF2B5EF4-FFF2-40B4-BE49-F238E27FC236}">
                <a16:creationId xmlns:a16="http://schemas.microsoft.com/office/drawing/2014/main" id="{E907F496-2482-810D-6F11-700BF5FA4179}"/>
              </a:ext>
            </a:extLst>
          </p:cNvPr>
          <p:cNvPicPr>
            <a:picLocks noChangeAspect="1"/>
          </p:cNvPicPr>
          <p:nvPr/>
        </p:nvPicPr>
        <p:blipFill>
          <a:blip r:embed="rId3"/>
          <a:stretch>
            <a:fillRect/>
          </a:stretch>
        </p:blipFill>
        <p:spPr>
          <a:xfrm>
            <a:off x="4754008" y="2352240"/>
            <a:ext cx="4200508" cy="3566469"/>
          </a:xfrm>
          <a:prstGeom prst="rect">
            <a:avLst/>
          </a:prstGeom>
        </p:spPr>
      </p:pic>
    </p:spTree>
    <p:extLst>
      <p:ext uri="{BB962C8B-B14F-4D97-AF65-F5344CB8AC3E}">
        <p14:creationId xmlns:p14="http://schemas.microsoft.com/office/powerpoint/2010/main" val="66135500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5698</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- 2020</vt:lpstr>
      <vt:lpstr>EURCZK - 2021</vt:lpstr>
      <vt:lpstr>EURCZK - 2022</vt:lpstr>
      <vt:lpstr>EURPLN - Historical &amp; Planned</vt:lpstr>
      <vt:lpstr>EURPLN - Synthesis</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701</cp:revision>
  <cp:lastPrinted>2012-02-01T10:00:25Z</cp:lastPrinted>
  <dcterms:created xsi:type="dcterms:W3CDTF">2010-04-23T15:09:35Z</dcterms:created>
  <dcterms:modified xsi:type="dcterms:W3CDTF">2022-12-02T15:14:18Z</dcterms:modified>
</cp:coreProperties>
</file>