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6"/>
  </p:notesMasterIdLst>
  <p:sldIdLst>
    <p:sldId id="256" r:id="rId3"/>
    <p:sldId id="466" r:id="rId4"/>
    <p:sldId id="476" r:id="rId5"/>
    <p:sldId id="493" r:id="rId6"/>
    <p:sldId id="494" r:id="rId7"/>
    <p:sldId id="470" r:id="rId8"/>
    <p:sldId id="459" r:id="rId9"/>
    <p:sldId id="498" r:id="rId10"/>
    <p:sldId id="500" r:id="rId11"/>
    <p:sldId id="501" r:id="rId12"/>
    <p:sldId id="502" r:id="rId13"/>
    <p:sldId id="460" r:id="rId14"/>
    <p:sldId id="503" r:id="rId15"/>
    <p:sldId id="505" r:id="rId16"/>
    <p:sldId id="506" r:id="rId17"/>
    <p:sldId id="507" r:id="rId18"/>
    <p:sldId id="461" r:id="rId19"/>
    <p:sldId id="508" r:id="rId20"/>
    <p:sldId id="510" r:id="rId21"/>
    <p:sldId id="511" r:id="rId22"/>
    <p:sldId id="512" r:id="rId23"/>
    <p:sldId id="409" r:id="rId24"/>
    <p:sldId id="410" r:id="rId25"/>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12/01/2023</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1/12/2023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9"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1/12/2023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1/12/2023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1/12/2023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1/12/2023</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1/12/2023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1/12/2023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1/12/2023</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1/12/2023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1/12/2023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8"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97442" y="273327"/>
            <a:ext cx="1754837" cy="55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1/12/2023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1/12/2023</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1/12/2023</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1/12/2023</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1/12/2023</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1/12/2023</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1/12/2023</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1/12/2023</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30/12/2022</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3" name="EURCHF_ImageALLOC">
            <a:extLst>
              <a:ext uri="{FF2B5EF4-FFF2-40B4-BE49-F238E27FC236}">
                <a16:creationId xmlns:a16="http://schemas.microsoft.com/office/drawing/2014/main" id="{75EA7F37-F4B8-1C0F-1A1C-2CED03464220}"/>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3C4194CE-989E-7099-B414-923E9C21116F}"/>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2894587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- 2022</a:t>
            </a:r>
          </a:p>
        </p:txBody>
      </p:sp>
      <p:pic>
        <p:nvPicPr>
          <p:cNvPr id="3" name="EURCHF_ImageALLOC">
            <a:extLst>
              <a:ext uri="{FF2B5EF4-FFF2-40B4-BE49-F238E27FC236}">
                <a16:creationId xmlns:a16="http://schemas.microsoft.com/office/drawing/2014/main" id="{FA2EB549-9920-9626-41A9-2DF36475ABD6}"/>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D95478E5-C94C-FCCB-6764-6216D41EC8C4}"/>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4161850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id="{CC1AA332-9AAB-9EBD-E5B9-8806C0F84362}"/>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4107851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3" name="EURCZK_ImageSynthesisMIN">
            <a:extLst>
              <a:ext uri="{FF2B5EF4-FFF2-40B4-BE49-F238E27FC236}">
                <a16:creationId xmlns:a16="http://schemas.microsoft.com/office/drawing/2014/main" id="{1E061728-0C1F-D9DC-9B28-2524E4113CE9}"/>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736213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- 2020</a:t>
            </a:r>
          </a:p>
        </p:txBody>
      </p:sp>
      <p:pic>
        <p:nvPicPr>
          <p:cNvPr id="3" name="EURCZK_ImageALLOC">
            <a:extLst>
              <a:ext uri="{FF2B5EF4-FFF2-40B4-BE49-F238E27FC236}">
                <a16:creationId xmlns:a16="http://schemas.microsoft.com/office/drawing/2014/main" id="{441F0883-84E9-90C7-0BCE-2C4C6487A415}"/>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7BC90FD1-818E-74C9-296C-7BC8E7E1C683}"/>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2421560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- 2021</a:t>
            </a:r>
          </a:p>
        </p:txBody>
      </p:sp>
      <p:pic>
        <p:nvPicPr>
          <p:cNvPr id="3" name="EURCZK_ImageALLOC">
            <a:extLst>
              <a:ext uri="{FF2B5EF4-FFF2-40B4-BE49-F238E27FC236}">
                <a16:creationId xmlns:a16="http://schemas.microsoft.com/office/drawing/2014/main" id="{2C1572C9-428C-5B79-3E1A-F66C5E0C0A12}"/>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384D5853-CF32-E631-D183-5B7965639500}"/>
              </a:ext>
            </a:extLst>
          </p:cNvPr>
          <p:cNvPicPr>
            <a:picLocks noChangeAspect="1"/>
          </p:cNvPicPr>
          <p:nvPr/>
        </p:nvPicPr>
        <p:blipFill>
          <a:blip r:embed="rId3"/>
          <a:stretch>
            <a:fillRect/>
          </a:stretch>
        </p:blipFill>
        <p:spPr>
          <a:xfrm>
            <a:off x="4758072" y="2352239"/>
            <a:ext cx="4200508" cy="3566469"/>
          </a:xfrm>
          <a:prstGeom prst="rect">
            <a:avLst/>
          </a:prstGeom>
        </p:spPr>
      </p:pic>
    </p:spTree>
    <p:extLst>
      <p:ext uri="{BB962C8B-B14F-4D97-AF65-F5344CB8AC3E}">
        <p14:creationId xmlns:p14="http://schemas.microsoft.com/office/powerpoint/2010/main" val="3286366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- 2022</a:t>
            </a:r>
          </a:p>
        </p:txBody>
      </p:sp>
      <p:pic>
        <p:nvPicPr>
          <p:cNvPr id="3" name="EURCZK_ImageALLOC">
            <a:extLst>
              <a:ext uri="{FF2B5EF4-FFF2-40B4-BE49-F238E27FC236}">
                <a16:creationId xmlns:a16="http://schemas.microsoft.com/office/drawing/2014/main" id="{94D5AFF8-ECBF-4FF3-5C6D-E2FBD6F9B079}"/>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CZK_ImageBLEND">
            <a:extLst>
              <a:ext uri="{FF2B5EF4-FFF2-40B4-BE49-F238E27FC236}">
                <a16:creationId xmlns:a16="http://schemas.microsoft.com/office/drawing/2014/main" id="{2675FA70-7606-7723-FDB0-EA8DE170C15C}"/>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071916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id="{D041644F-D4B4-168C-CD32-F65077F3E624}"/>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2472814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5" name="Image 4">
            <a:extLst>
              <a:ext uri="{FF2B5EF4-FFF2-40B4-BE49-F238E27FC236}">
                <a16:creationId xmlns:a16="http://schemas.microsoft.com/office/drawing/2014/main" id="{B702CE2B-D305-6C96-AAA1-02F6D6A85FDA}"/>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2738035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- 2020</a:t>
            </a:r>
          </a:p>
        </p:txBody>
      </p:sp>
      <p:pic>
        <p:nvPicPr>
          <p:cNvPr id="3" name="EURPLN_ImageALLOC">
            <a:extLst>
              <a:ext uri="{FF2B5EF4-FFF2-40B4-BE49-F238E27FC236}">
                <a16:creationId xmlns:a16="http://schemas.microsoft.com/office/drawing/2014/main" id="{3165D5A4-F88A-62AE-74FB-1BEE26963C69}"/>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C0861E04-3636-3B5C-7E3F-DA20D39D21FD}"/>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3122023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- 2021</a:t>
            </a:r>
          </a:p>
        </p:txBody>
      </p:sp>
      <p:pic>
        <p:nvPicPr>
          <p:cNvPr id="3" name="EURPLN_ImageALLOC">
            <a:extLst>
              <a:ext uri="{FF2B5EF4-FFF2-40B4-BE49-F238E27FC236}">
                <a16:creationId xmlns:a16="http://schemas.microsoft.com/office/drawing/2014/main" id="{C9B16018-2C5B-94D8-49F4-84C4C5A9B25A}"/>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F21D6139-DFFE-F452-4123-15CC6A2A4FF9}"/>
              </a:ext>
            </a:extLst>
          </p:cNvPr>
          <p:cNvPicPr>
            <a:picLocks noChangeAspect="1"/>
          </p:cNvPicPr>
          <p:nvPr/>
        </p:nvPicPr>
        <p:blipFill>
          <a:blip r:embed="rId3"/>
          <a:stretch>
            <a:fillRect/>
          </a:stretch>
        </p:blipFill>
        <p:spPr>
          <a:xfrm>
            <a:off x="4749800" y="2352239"/>
            <a:ext cx="4200508" cy="3566469"/>
          </a:xfrm>
          <a:prstGeom prst="rect">
            <a:avLst/>
          </a:prstGeom>
        </p:spPr>
      </p:pic>
    </p:spTree>
    <p:extLst>
      <p:ext uri="{BB962C8B-B14F-4D97-AF65-F5344CB8AC3E}">
        <p14:creationId xmlns:p14="http://schemas.microsoft.com/office/powerpoint/2010/main" val="2289622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- 2022</a:t>
            </a:r>
          </a:p>
        </p:txBody>
      </p:sp>
      <p:pic>
        <p:nvPicPr>
          <p:cNvPr id="3" name="EURPLN_ImageALLOC">
            <a:extLst>
              <a:ext uri="{FF2B5EF4-FFF2-40B4-BE49-F238E27FC236}">
                <a16:creationId xmlns:a16="http://schemas.microsoft.com/office/drawing/2014/main" id="{20626FBC-09DB-7F52-B073-DF540217E1F1}"/>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FA6941FA-23C1-E9BF-96C1-091958EC427B}"/>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4108967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C4146F0B-B4EA-4B94-A773-6F0D0399962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167E0890-C7E2-FC2B-C36E-CE7DD3030A80}"/>
              </a:ext>
            </a:extLst>
          </p:cNvPr>
          <p:cNvPicPr>
            <a:picLocks noChangeAspect="1"/>
          </p:cNvPicPr>
          <p:nvPr/>
        </p:nvPicPr>
        <p:blipFill>
          <a:blip r:embed="rId2"/>
          <a:stretch>
            <a:fillRect/>
          </a:stretch>
        </p:blipFill>
        <p:spPr>
          <a:xfrm>
            <a:off x="127000" y="1524000"/>
            <a:ext cx="8890000" cy="2070913"/>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31E95578-BBEC-89EB-B4AA-4589A1E82235}"/>
              </a:ext>
            </a:extLst>
          </p:cNvPr>
          <p:cNvPicPr>
            <a:picLocks noChangeAspect="1"/>
          </p:cNvPicPr>
          <p:nvPr/>
        </p:nvPicPr>
        <p:blipFill>
          <a:blip r:embed="rId2"/>
          <a:stretch>
            <a:fillRect/>
          </a:stretch>
        </p:blipFill>
        <p:spPr>
          <a:xfrm>
            <a:off x="127000" y="1524000"/>
            <a:ext cx="8890000" cy="2101789"/>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6451A73F-195D-C8FE-87E2-6C072A059438}"/>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3568938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36547039-1B9C-287F-662B-696149A8ECBA}"/>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3884122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3" name="EURCHF_ImageALLOC">
            <a:extLst>
              <a:ext uri="{FF2B5EF4-FFF2-40B4-BE49-F238E27FC236}">
                <a16:creationId xmlns:a16="http://schemas.microsoft.com/office/drawing/2014/main" id="{BBE9AFBA-42FB-BC47-80BD-EE1FE325C800}"/>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CHF_ImageBLEND">
            <a:extLst>
              <a:ext uri="{FF2B5EF4-FFF2-40B4-BE49-F238E27FC236}">
                <a16:creationId xmlns:a16="http://schemas.microsoft.com/office/drawing/2014/main" id="{B2A05FE9-B5E1-2088-FE0E-52CA63CA69B2}"/>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4002360408"/>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5688</TotalTime>
  <Words>666</Words>
  <Application>Microsoft Office PowerPoint</Application>
  <PresentationFormat>Affichage à l'écran (4:3)</PresentationFormat>
  <Paragraphs>74</Paragraphs>
  <Slides>23</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23</vt:i4>
      </vt:variant>
    </vt:vector>
  </HeadingPairs>
  <TitlesOfParts>
    <vt:vector size="30"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- 2020</vt:lpstr>
      <vt:lpstr>EURCHF - 2021</vt:lpstr>
      <vt:lpstr>EURCHF - 2022</vt:lpstr>
      <vt:lpstr>EURCZK - Historical &amp; Planned</vt:lpstr>
      <vt:lpstr>EURCZK - Synthesis</vt:lpstr>
      <vt:lpstr>EURCZK - 2020</vt:lpstr>
      <vt:lpstr>EURCZK - 2021</vt:lpstr>
      <vt:lpstr>EURCZK - 2022</vt:lpstr>
      <vt:lpstr>EURPLN - Historical &amp; Planned</vt:lpstr>
      <vt:lpstr>EURPLN - Synthesis</vt:lpstr>
      <vt:lpstr>EURPLN - 2020</vt:lpstr>
      <vt:lpstr>EURPLN - 2021</vt:lpstr>
      <vt:lpstr>EURPLN - 2022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Fabian THAQI</cp:lastModifiedBy>
  <cp:revision>701</cp:revision>
  <cp:lastPrinted>2012-02-01T10:00:25Z</cp:lastPrinted>
  <dcterms:created xsi:type="dcterms:W3CDTF">2010-04-23T15:09:35Z</dcterms:created>
  <dcterms:modified xsi:type="dcterms:W3CDTF">2023-01-12T14:39:42Z</dcterms:modified>
</cp:coreProperties>
</file>