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9" r:id="rId9"/>
    <p:sldId id="497" r:id="rId10"/>
    <p:sldId id="500" r:id="rId11"/>
    <p:sldId id="501" r:id="rId12"/>
    <p:sldId id="502" r:id="rId13"/>
    <p:sldId id="460" r:id="rId14"/>
    <p:sldId id="503" r:id="rId15"/>
    <p:sldId id="505" r:id="rId16"/>
    <p:sldId id="506" r:id="rId17"/>
    <p:sldId id="507" r:id="rId18"/>
    <p:sldId id="461" r:id="rId19"/>
    <p:sldId id="508" r:id="rId20"/>
    <p:sldId id="510" r:id="rId21"/>
    <p:sldId id="511" r:id="rId22"/>
    <p:sldId id="512"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24" d="100"/>
          <a:sy n="124" d="100"/>
        </p:scale>
        <p:origin x="56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08/02/2023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2/8/2023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2/8/2023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2/8/2023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2/8/2023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2/8/2023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2/8/2023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2/8/2023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2/8/2023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2/8/2023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2/8/2023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2/8/2023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82781799-62B2-45FF-7CB7-FD54CFBFCD9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Image 3">
            <a:extLst>
              <a:ext uri="{FF2B5EF4-FFF2-40B4-BE49-F238E27FC236}">
                <a16:creationId xmlns:a16="http://schemas.microsoft.com/office/drawing/2014/main" id="{93282291-37E9-081A-BA46-EED55FEDDFF1}"/>
              </a:ext>
            </a:extLst>
          </p:cNvPr>
          <p:cNvPicPr>
            <a:picLocks noChangeAspect="1"/>
          </p:cNvPicPr>
          <p:nvPr/>
        </p:nvPicPr>
        <p:blipFill>
          <a:blip r:embed="rId3"/>
          <a:stretch>
            <a:fillRect/>
          </a:stretch>
        </p:blipFill>
        <p:spPr>
          <a:xfrm>
            <a:off x="4703066" y="2349500"/>
            <a:ext cx="4200508" cy="3542083"/>
          </a:xfrm>
          <a:prstGeom prst="rect">
            <a:avLst/>
          </a:prstGeom>
        </p:spPr>
      </p:pic>
    </p:spTree>
    <p:extLst>
      <p:ext uri="{BB962C8B-B14F-4D97-AF65-F5344CB8AC3E}">
        <p14:creationId xmlns:p14="http://schemas.microsoft.com/office/powerpoint/2010/main" val="26637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36604C04-6B1C-F727-4853-8158BA9BB83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8" name="Image 7">
            <a:extLst>
              <a:ext uri="{FF2B5EF4-FFF2-40B4-BE49-F238E27FC236}">
                <a16:creationId xmlns:a16="http://schemas.microsoft.com/office/drawing/2014/main" id="{72ABD103-E53D-0EF3-E882-92F9687D200C}"/>
              </a:ext>
            </a:extLst>
          </p:cNvPr>
          <p:cNvPicPr>
            <a:picLocks noChangeAspect="1"/>
          </p:cNvPicPr>
          <p:nvPr/>
        </p:nvPicPr>
        <p:blipFill>
          <a:blip r:embed="rId3"/>
          <a:stretch>
            <a:fillRect/>
          </a:stretch>
        </p:blipFill>
        <p:spPr>
          <a:xfrm>
            <a:off x="4703066" y="2349500"/>
            <a:ext cx="4200508" cy="3542083"/>
          </a:xfrm>
          <a:prstGeom prst="rect">
            <a:avLst/>
          </a:prstGeom>
        </p:spPr>
      </p:pic>
    </p:spTree>
    <p:extLst>
      <p:ext uri="{BB962C8B-B14F-4D97-AF65-F5344CB8AC3E}">
        <p14:creationId xmlns:p14="http://schemas.microsoft.com/office/powerpoint/2010/main" val="1921795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CED81244-A025-254B-DD51-6ADB9AE06E8B}"/>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96456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id="{8EC39ACB-0676-9495-D32C-7520E3C44F1B}"/>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991616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B0F26F6A-71C0-6D9F-E3A9-E889C7009C4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C334AD16-0770-995F-8F87-D4CFB0D85833}"/>
              </a:ext>
            </a:extLst>
          </p:cNvPr>
          <p:cNvPicPr>
            <a:picLocks noChangeAspect="1"/>
          </p:cNvPicPr>
          <p:nvPr/>
        </p:nvPicPr>
        <p:blipFill>
          <a:blip r:embed="rId3"/>
          <a:stretch>
            <a:fillRect/>
          </a:stretch>
        </p:blipFill>
        <p:spPr>
          <a:xfrm>
            <a:off x="4703066" y="2349500"/>
            <a:ext cx="4200508" cy="3542083"/>
          </a:xfrm>
          <a:prstGeom prst="rect">
            <a:avLst/>
          </a:prstGeom>
        </p:spPr>
      </p:pic>
    </p:spTree>
    <p:extLst>
      <p:ext uri="{BB962C8B-B14F-4D97-AF65-F5344CB8AC3E}">
        <p14:creationId xmlns:p14="http://schemas.microsoft.com/office/powerpoint/2010/main" val="1880294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6" name="Image 5">
            <a:extLst>
              <a:ext uri="{FF2B5EF4-FFF2-40B4-BE49-F238E27FC236}">
                <a16:creationId xmlns:a16="http://schemas.microsoft.com/office/drawing/2014/main" id="{241FA949-E1CD-E73E-E2FF-5C927059855B}"/>
              </a:ext>
            </a:extLst>
          </p:cNvPr>
          <p:cNvPicPr>
            <a:picLocks noChangeAspect="1"/>
          </p:cNvPicPr>
          <p:nvPr/>
        </p:nvPicPr>
        <p:blipFill>
          <a:blip r:embed="rId2"/>
          <a:stretch>
            <a:fillRect/>
          </a:stretch>
        </p:blipFill>
        <p:spPr>
          <a:xfrm>
            <a:off x="236221" y="2349500"/>
            <a:ext cx="4212701" cy="3621338"/>
          </a:xfrm>
          <a:prstGeom prst="rect">
            <a:avLst/>
          </a:prstGeom>
        </p:spPr>
      </p:pic>
      <p:pic>
        <p:nvPicPr>
          <p:cNvPr id="7" name="Image 6">
            <a:extLst>
              <a:ext uri="{FF2B5EF4-FFF2-40B4-BE49-F238E27FC236}">
                <a16:creationId xmlns:a16="http://schemas.microsoft.com/office/drawing/2014/main" id="{8F690299-5A27-D823-6E83-12092781DDBC}"/>
              </a:ext>
            </a:extLst>
          </p:cNvPr>
          <p:cNvPicPr>
            <a:picLocks noChangeAspect="1"/>
          </p:cNvPicPr>
          <p:nvPr/>
        </p:nvPicPr>
        <p:blipFill>
          <a:blip r:embed="rId3"/>
          <a:stretch>
            <a:fillRect/>
          </a:stretch>
        </p:blipFill>
        <p:spPr>
          <a:xfrm>
            <a:off x="4695078" y="2349500"/>
            <a:ext cx="4212701" cy="3621338"/>
          </a:xfrm>
          <a:prstGeom prst="rect">
            <a:avLst/>
          </a:prstGeom>
        </p:spPr>
      </p:pic>
    </p:spTree>
    <p:extLst>
      <p:ext uri="{BB962C8B-B14F-4D97-AF65-F5344CB8AC3E}">
        <p14:creationId xmlns:p14="http://schemas.microsoft.com/office/powerpoint/2010/main" val="286581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52552D23-C3ED-5FD0-6638-1CBD049514B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ZK_ImageBLEND">
            <a:extLst>
              <a:ext uri="{FF2B5EF4-FFF2-40B4-BE49-F238E27FC236}">
                <a16:creationId xmlns:a16="http://schemas.microsoft.com/office/drawing/2014/main" id="{65CB906C-B4BA-A628-57DD-0BA3078E1C2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761652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50D5EC8F-9C4E-B989-1D52-150D870621C9}"/>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205082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4" name="Image 3">
            <a:extLst>
              <a:ext uri="{FF2B5EF4-FFF2-40B4-BE49-F238E27FC236}">
                <a16:creationId xmlns:a16="http://schemas.microsoft.com/office/drawing/2014/main" id="{843AD286-991E-2D52-7783-A415C557115A}"/>
              </a:ext>
            </a:extLst>
          </p:cNvPr>
          <p:cNvPicPr>
            <a:picLocks noChangeAspect="1"/>
          </p:cNvPicPr>
          <p:nvPr/>
        </p:nvPicPr>
        <p:blipFill>
          <a:blip r:embed="rId2"/>
          <a:stretch>
            <a:fillRect/>
          </a:stretch>
        </p:blipFill>
        <p:spPr>
          <a:xfrm>
            <a:off x="880552" y="1383018"/>
            <a:ext cx="7382896" cy="5029636"/>
          </a:xfrm>
          <a:prstGeom prst="rect">
            <a:avLst/>
          </a:prstGeom>
        </p:spPr>
      </p:pic>
    </p:spTree>
    <p:extLst>
      <p:ext uri="{BB962C8B-B14F-4D97-AF65-F5344CB8AC3E}">
        <p14:creationId xmlns:p14="http://schemas.microsoft.com/office/powerpoint/2010/main" val="1034134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7" name="Image 6">
            <a:extLst>
              <a:ext uri="{FF2B5EF4-FFF2-40B4-BE49-F238E27FC236}">
                <a16:creationId xmlns:a16="http://schemas.microsoft.com/office/drawing/2014/main" id="{D2E68091-FC0E-3F39-DEAA-C16BE91FAC3C}"/>
              </a:ext>
            </a:extLst>
          </p:cNvPr>
          <p:cNvPicPr>
            <a:picLocks noChangeAspect="1"/>
          </p:cNvPicPr>
          <p:nvPr/>
        </p:nvPicPr>
        <p:blipFill>
          <a:blip r:embed="rId2"/>
          <a:stretch>
            <a:fillRect/>
          </a:stretch>
        </p:blipFill>
        <p:spPr>
          <a:xfrm>
            <a:off x="193693" y="2349500"/>
            <a:ext cx="4200508" cy="3554276"/>
          </a:xfrm>
          <a:prstGeom prst="rect">
            <a:avLst/>
          </a:prstGeom>
        </p:spPr>
      </p:pic>
      <p:pic>
        <p:nvPicPr>
          <p:cNvPr id="8" name="Image 7">
            <a:extLst>
              <a:ext uri="{FF2B5EF4-FFF2-40B4-BE49-F238E27FC236}">
                <a16:creationId xmlns:a16="http://schemas.microsoft.com/office/drawing/2014/main" id="{4D3F2D95-9C1B-36AF-E9EE-F0584A72C972}"/>
              </a:ext>
            </a:extLst>
          </p:cNvPr>
          <p:cNvPicPr>
            <a:picLocks noChangeAspect="1"/>
          </p:cNvPicPr>
          <p:nvPr/>
        </p:nvPicPr>
        <p:blipFill>
          <a:blip r:embed="rId3"/>
          <a:stretch>
            <a:fillRect/>
          </a:stretch>
        </p:blipFill>
        <p:spPr>
          <a:xfrm>
            <a:off x="4749799" y="2349500"/>
            <a:ext cx="4200508" cy="3542083"/>
          </a:xfrm>
          <a:prstGeom prst="rect">
            <a:avLst/>
          </a:prstGeom>
        </p:spPr>
      </p:pic>
    </p:spTree>
    <p:extLst>
      <p:ext uri="{BB962C8B-B14F-4D97-AF65-F5344CB8AC3E}">
        <p14:creationId xmlns:p14="http://schemas.microsoft.com/office/powerpoint/2010/main" val="331426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3" name="EURPLN_ImageALLOC">
            <a:extLst>
              <a:ext uri="{FF2B5EF4-FFF2-40B4-BE49-F238E27FC236}">
                <a16:creationId xmlns:a16="http://schemas.microsoft.com/office/drawing/2014/main" id="{41479A4E-8147-D428-D931-85CA87595B0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EF23555-BB8D-32D6-D490-A9BF6BFF8449}"/>
              </a:ext>
            </a:extLst>
          </p:cNvPr>
          <p:cNvPicPr>
            <a:picLocks noChangeAspect="1"/>
          </p:cNvPicPr>
          <p:nvPr/>
        </p:nvPicPr>
        <p:blipFill>
          <a:blip r:embed="rId3"/>
          <a:stretch>
            <a:fillRect/>
          </a:stretch>
        </p:blipFill>
        <p:spPr>
          <a:xfrm>
            <a:off x="4703066" y="2349500"/>
            <a:ext cx="4200508" cy="3542083"/>
          </a:xfrm>
          <a:prstGeom prst="rect">
            <a:avLst/>
          </a:prstGeom>
        </p:spPr>
      </p:pic>
    </p:spTree>
    <p:extLst>
      <p:ext uri="{BB962C8B-B14F-4D97-AF65-F5344CB8AC3E}">
        <p14:creationId xmlns:p14="http://schemas.microsoft.com/office/powerpoint/2010/main" val="196763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7" name="Image 6">
            <a:extLst>
              <a:ext uri="{FF2B5EF4-FFF2-40B4-BE49-F238E27FC236}">
                <a16:creationId xmlns:a16="http://schemas.microsoft.com/office/drawing/2014/main" id="{7E087174-A39A-4D04-6DA1-E5B66322B301}"/>
              </a:ext>
            </a:extLst>
          </p:cNvPr>
          <p:cNvPicPr>
            <a:picLocks noChangeAspect="1"/>
          </p:cNvPicPr>
          <p:nvPr/>
        </p:nvPicPr>
        <p:blipFill>
          <a:blip r:embed="rId2"/>
          <a:stretch>
            <a:fillRect/>
          </a:stretch>
        </p:blipFill>
        <p:spPr>
          <a:xfrm>
            <a:off x="240369" y="2349500"/>
            <a:ext cx="4212701" cy="3621338"/>
          </a:xfrm>
          <a:prstGeom prst="rect">
            <a:avLst/>
          </a:prstGeom>
        </p:spPr>
      </p:pic>
      <p:pic>
        <p:nvPicPr>
          <p:cNvPr id="8" name="Image 7">
            <a:extLst>
              <a:ext uri="{FF2B5EF4-FFF2-40B4-BE49-F238E27FC236}">
                <a16:creationId xmlns:a16="http://schemas.microsoft.com/office/drawing/2014/main" id="{F16B3EF1-8A76-7D4C-B5BA-BDB0A02436D9}"/>
              </a:ext>
            </a:extLst>
          </p:cNvPr>
          <p:cNvPicPr>
            <a:picLocks noChangeAspect="1"/>
          </p:cNvPicPr>
          <p:nvPr/>
        </p:nvPicPr>
        <p:blipFill>
          <a:blip r:embed="rId3"/>
          <a:stretch>
            <a:fillRect/>
          </a:stretch>
        </p:blipFill>
        <p:spPr>
          <a:xfrm>
            <a:off x="4671892" y="2349500"/>
            <a:ext cx="4212701" cy="3621338"/>
          </a:xfrm>
          <a:prstGeom prst="rect">
            <a:avLst/>
          </a:prstGeom>
        </p:spPr>
      </p:pic>
    </p:spTree>
    <p:extLst>
      <p:ext uri="{BB962C8B-B14F-4D97-AF65-F5344CB8AC3E}">
        <p14:creationId xmlns:p14="http://schemas.microsoft.com/office/powerpoint/2010/main" val="469221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A9CADE2-4B17-5449-D9CE-1A6FCDE9D2FA}"/>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FCEBD37-C9B4-DA82-E4B3-3E29F7FC2987}"/>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4AB1CC7C-74D5-3FA3-1B82-D4BA7AACE29F}"/>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241827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4" name="Image 3">
            <a:extLst>
              <a:ext uri="{FF2B5EF4-FFF2-40B4-BE49-F238E27FC236}">
                <a16:creationId xmlns:a16="http://schemas.microsoft.com/office/drawing/2014/main" id="{99B83418-C709-34D7-FD7A-A2EC599F2545}"/>
              </a:ext>
            </a:extLst>
          </p:cNvPr>
          <p:cNvPicPr>
            <a:picLocks noChangeAspect="1"/>
          </p:cNvPicPr>
          <p:nvPr/>
        </p:nvPicPr>
        <p:blipFill>
          <a:blip r:embed="rId2"/>
          <a:stretch>
            <a:fillRect/>
          </a:stretch>
        </p:blipFill>
        <p:spPr>
          <a:xfrm>
            <a:off x="880552" y="1306067"/>
            <a:ext cx="7382896" cy="5029636"/>
          </a:xfrm>
          <a:prstGeom prst="rect">
            <a:avLst/>
          </a:prstGeom>
        </p:spPr>
      </p:pic>
    </p:spTree>
    <p:extLst>
      <p:ext uri="{BB962C8B-B14F-4D97-AF65-F5344CB8AC3E}">
        <p14:creationId xmlns:p14="http://schemas.microsoft.com/office/powerpoint/2010/main" val="3414854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991A13BE-64DE-49DA-8DE1-ADC9E54AAF1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ACE90290-9CDC-9394-5DD5-4FC66C375E5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51232852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5710</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- 2020</vt:lpstr>
      <vt:lpstr>EURCZK - 2021</vt:lpstr>
      <vt:lpstr>EURCZK - 2022</vt:lpstr>
      <vt:lpstr>EURPLN - Historical &amp; Planned</vt:lpstr>
      <vt:lpstr>EURPLN - Synthesis</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703</cp:revision>
  <cp:lastPrinted>2012-02-01T10:00:25Z</cp:lastPrinted>
  <dcterms:created xsi:type="dcterms:W3CDTF">2010-04-23T15:09:35Z</dcterms:created>
  <dcterms:modified xsi:type="dcterms:W3CDTF">2023-02-08T15:53:03Z</dcterms:modified>
</cp:coreProperties>
</file>