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4"/>
  </p:notesMasterIdLst>
  <p:sldIdLst>
    <p:sldId id="256" r:id="rId3"/>
    <p:sldId id="466" r:id="rId4"/>
    <p:sldId id="476" r:id="rId5"/>
    <p:sldId id="493" r:id="rId6"/>
    <p:sldId id="494" r:id="rId7"/>
    <p:sldId id="470" r:id="rId8"/>
    <p:sldId id="498" r:id="rId9"/>
    <p:sldId id="500" r:id="rId10"/>
    <p:sldId id="501" r:id="rId11"/>
    <p:sldId id="502" r:id="rId12"/>
    <p:sldId id="503" r:id="rId13"/>
    <p:sldId id="505" r:id="rId14"/>
    <p:sldId id="506" r:id="rId15"/>
    <p:sldId id="507" r:id="rId16"/>
    <p:sldId id="508" r:id="rId17"/>
    <p:sldId id="510" r:id="rId18"/>
    <p:sldId id="511" r:id="rId19"/>
    <p:sldId id="512" r:id="rId20"/>
    <p:sldId id="497" r:id="rId21"/>
    <p:sldId id="409" r:id="rId22"/>
    <p:sldId id="410" r:id="rId23"/>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29/03/2023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3/29/2023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9" name="Logo Corpo" descr="LOGO ORPEA.bmp"/>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935288" y="2425700"/>
            <a:ext cx="34004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3/29/2023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3/29/2023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3/29/2023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3/29/2023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3/29/2023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3/29/2023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3/29/2023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3/29/2023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3/29/2023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Logo Corpo" descr="LOGO ORPEA.bmp"/>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297442" y="273327"/>
            <a:ext cx="1754837" cy="55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3/29/2023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3/29/2023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3/29/2023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3/29/2023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3/29/2023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3/29/2023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3/29/2023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3/29/2023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3/29/2023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28/02/2023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- 2022</a:t>
            </a:r>
          </a:p>
        </p:txBody>
      </p:sp>
      <p:pic>
        <p:nvPicPr>
          <p:cNvPr id="4" name="EURCHF_ImageALLOC">
            <a:extLst>
              <a:ext uri="{FF2B5EF4-FFF2-40B4-BE49-F238E27FC236}">
                <a16:creationId xmlns:a16="http://schemas.microsoft.com/office/drawing/2014/main" id="{A462F87A-3C96-6E6D-9592-622700EA1E25}"/>
              </a:ext>
            </a:extLst>
          </p:cNvPr>
          <p:cNvPicPr preferRelativeResize="0">
            <a:picLocks/>
          </p:cNvPicPr>
          <p:nvPr/>
        </p:nvPicPr>
        <p:blipFill>
          <a:blip r:embed="rId2"/>
          <a:stretch>
            <a:fillRect/>
          </a:stretch>
        </p:blipFill>
        <p:spPr>
          <a:xfrm>
            <a:off x="218199" y="2363060"/>
            <a:ext cx="4176000" cy="3564000"/>
          </a:xfrm>
          <a:prstGeom prst="rect">
            <a:avLst/>
          </a:prstGeom>
        </p:spPr>
      </p:pic>
      <p:pic>
        <p:nvPicPr>
          <p:cNvPr id="7" name="Image 6">
            <a:extLst>
              <a:ext uri="{FF2B5EF4-FFF2-40B4-BE49-F238E27FC236}">
                <a16:creationId xmlns:a16="http://schemas.microsoft.com/office/drawing/2014/main" id="{51228DB1-456F-16A5-3E10-C7C8CBFED8E6}"/>
              </a:ext>
            </a:extLst>
          </p:cNvPr>
          <p:cNvPicPr preferRelativeResize="0">
            <a:picLocks/>
          </p:cNvPicPr>
          <p:nvPr/>
        </p:nvPicPr>
        <p:blipFill>
          <a:blip r:embed="rId3"/>
          <a:stretch>
            <a:fillRect/>
          </a:stretch>
        </p:blipFill>
        <p:spPr>
          <a:xfrm>
            <a:off x="4749801" y="2363060"/>
            <a:ext cx="4176000" cy="3564000"/>
          </a:xfrm>
          <a:prstGeom prst="rect">
            <a:avLst/>
          </a:prstGeom>
        </p:spPr>
      </p:pic>
    </p:spTree>
    <p:extLst>
      <p:ext uri="{BB962C8B-B14F-4D97-AF65-F5344CB8AC3E}">
        <p14:creationId xmlns:p14="http://schemas.microsoft.com/office/powerpoint/2010/main" val="3917569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ZK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EURCZK - Synthesis</a:t>
            </a:r>
          </a:p>
        </p:txBody>
      </p:sp>
      <p:pic>
        <p:nvPicPr>
          <p:cNvPr id="3" name="EURCZK_ImageSynthesisMIN">
            <a:extLst>
              <a:ext uri="{FF2B5EF4-FFF2-40B4-BE49-F238E27FC236}">
                <a16:creationId xmlns:a16="http://schemas.microsoft.com/office/drawing/2014/main" id="{BB27674E-5EC8-02A2-C948-0B6187F7D275}"/>
              </a:ext>
            </a:extLst>
          </p:cNvPr>
          <p:cNvPicPr>
            <a:picLocks noChangeAspect="1"/>
          </p:cNvPicPr>
          <p:nvPr/>
        </p:nvPicPr>
        <p:blipFill>
          <a:blip r:embed="rId2"/>
          <a:stretch>
            <a:fillRect/>
          </a:stretch>
        </p:blipFill>
        <p:spPr>
          <a:xfrm>
            <a:off x="825500" y="1270000"/>
            <a:ext cx="7379208" cy="5029200"/>
          </a:xfrm>
          <a:prstGeom prst="rect">
            <a:avLst/>
          </a:prstGeom>
        </p:spPr>
      </p:pic>
    </p:spTree>
    <p:extLst>
      <p:ext uri="{BB962C8B-B14F-4D97-AF65-F5344CB8AC3E}">
        <p14:creationId xmlns:p14="http://schemas.microsoft.com/office/powerpoint/2010/main" val="798787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EURCZK - 2020</a:t>
            </a:r>
          </a:p>
        </p:txBody>
      </p:sp>
      <p:pic>
        <p:nvPicPr>
          <p:cNvPr id="4" name="EURCZK_ImageALLOC">
            <a:extLst>
              <a:ext uri="{FF2B5EF4-FFF2-40B4-BE49-F238E27FC236}">
                <a16:creationId xmlns:a16="http://schemas.microsoft.com/office/drawing/2014/main" id="{54320295-1A7E-1510-683B-20D04DF94839}"/>
              </a:ext>
            </a:extLst>
          </p:cNvPr>
          <p:cNvPicPr preferRelativeResize="0">
            <a:picLocks/>
          </p:cNvPicPr>
          <p:nvPr/>
        </p:nvPicPr>
        <p:blipFill>
          <a:blip r:embed="rId2"/>
          <a:stretch>
            <a:fillRect/>
          </a:stretch>
        </p:blipFill>
        <p:spPr>
          <a:xfrm>
            <a:off x="218199" y="2363060"/>
            <a:ext cx="4176000" cy="3564000"/>
          </a:xfrm>
          <a:prstGeom prst="rect">
            <a:avLst/>
          </a:prstGeom>
        </p:spPr>
      </p:pic>
      <p:pic>
        <p:nvPicPr>
          <p:cNvPr id="5" name="Image 4">
            <a:extLst>
              <a:ext uri="{FF2B5EF4-FFF2-40B4-BE49-F238E27FC236}">
                <a16:creationId xmlns:a16="http://schemas.microsoft.com/office/drawing/2014/main" id="{C725B6EE-4CB1-CB2A-23D3-2D6559F2F686}"/>
              </a:ext>
            </a:extLst>
          </p:cNvPr>
          <p:cNvPicPr preferRelativeResize="0">
            <a:picLocks/>
          </p:cNvPicPr>
          <p:nvPr/>
        </p:nvPicPr>
        <p:blipFill>
          <a:blip r:embed="rId3"/>
          <a:stretch>
            <a:fillRect/>
          </a:stretch>
        </p:blipFill>
        <p:spPr>
          <a:xfrm>
            <a:off x="4749801" y="2363060"/>
            <a:ext cx="4174159" cy="3564000"/>
          </a:xfrm>
          <a:prstGeom prst="rect">
            <a:avLst/>
          </a:prstGeom>
        </p:spPr>
      </p:pic>
    </p:spTree>
    <p:extLst>
      <p:ext uri="{BB962C8B-B14F-4D97-AF65-F5344CB8AC3E}">
        <p14:creationId xmlns:p14="http://schemas.microsoft.com/office/powerpoint/2010/main" val="1097425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EURCZK - 2021</a:t>
            </a:r>
          </a:p>
        </p:txBody>
      </p:sp>
      <p:pic>
        <p:nvPicPr>
          <p:cNvPr id="4" name="Image 3">
            <a:extLst>
              <a:ext uri="{FF2B5EF4-FFF2-40B4-BE49-F238E27FC236}">
                <a16:creationId xmlns:a16="http://schemas.microsoft.com/office/drawing/2014/main" id="{4778BAE1-BE76-C8C9-CFD4-277B24133A3C}"/>
              </a:ext>
            </a:extLst>
          </p:cNvPr>
          <p:cNvPicPr preferRelativeResize="0">
            <a:picLocks/>
          </p:cNvPicPr>
          <p:nvPr/>
        </p:nvPicPr>
        <p:blipFill>
          <a:blip r:embed="rId2"/>
          <a:stretch>
            <a:fillRect/>
          </a:stretch>
        </p:blipFill>
        <p:spPr>
          <a:xfrm>
            <a:off x="4749801" y="2363060"/>
            <a:ext cx="4176000" cy="3564000"/>
          </a:xfrm>
          <a:prstGeom prst="rect">
            <a:avLst/>
          </a:prstGeom>
        </p:spPr>
      </p:pic>
      <p:pic>
        <p:nvPicPr>
          <p:cNvPr id="5" name="Image 4">
            <a:extLst>
              <a:ext uri="{FF2B5EF4-FFF2-40B4-BE49-F238E27FC236}">
                <a16:creationId xmlns:a16="http://schemas.microsoft.com/office/drawing/2014/main" id="{AACC4EF0-812A-8510-519B-CC31C5B23513}"/>
              </a:ext>
            </a:extLst>
          </p:cNvPr>
          <p:cNvPicPr preferRelativeResize="0">
            <a:picLocks/>
          </p:cNvPicPr>
          <p:nvPr/>
        </p:nvPicPr>
        <p:blipFill>
          <a:blip r:embed="rId3"/>
          <a:stretch>
            <a:fillRect/>
          </a:stretch>
        </p:blipFill>
        <p:spPr>
          <a:xfrm>
            <a:off x="218199" y="2363060"/>
            <a:ext cx="4176000" cy="3564000"/>
          </a:xfrm>
          <a:prstGeom prst="rect">
            <a:avLst/>
          </a:prstGeom>
        </p:spPr>
      </p:pic>
    </p:spTree>
    <p:extLst>
      <p:ext uri="{BB962C8B-B14F-4D97-AF65-F5344CB8AC3E}">
        <p14:creationId xmlns:p14="http://schemas.microsoft.com/office/powerpoint/2010/main" val="3484828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EURCZK - 2022</a:t>
            </a:r>
          </a:p>
        </p:txBody>
      </p:sp>
      <p:pic>
        <p:nvPicPr>
          <p:cNvPr id="5" name="EURCZK_ImageALLOC">
            <a:extLst>
              <a:ext uri="{FF2B5EF4-FFF2-40B4-BE49-F238E27FC236}">
                <a16:creationId xmlns:a16="http://schemas.microsoft.com/office/drawing/2014/main" id="{BF6076CB-995D-44A2-1D2F-C50C74662C07}"/>
              </a:ext>
            </a:extLst>
          </p:cNvPr>
          <p:cNvPicPr preferRelativeResize="0">
            <a:picLocks/>
          </p:cNvPicPr>
          <p:nvPr/>
        </p:nvPicPr>
        <p:blipFill>
          <a:blip r:embed="rId2"/>
          <a:stretch>
            <a:fillRect/>
          </a:stretch>
        </p:blipFill>
        <p:spPr>
          <a:xfrm>
            <a:off x="218199" y="2363060"/>
            <a:ext cx="4176000" cy="3564000"/>
          </a:xfrm>
          <a:prstGeom prst="rect">
            <a:avLst/>
          </a:prstGeom>
        </p:spPr>
      </p:pic>
      <p:pic>
        <p:nvPicPr>
          <p:cNvPr id="6" name="EURCZK_ImageBLEND">
            <a:extLst>
              <a:ext uri="{FF2B5EF4-FFF2-40B4-BE49-F238E27FC236}">
                <a16:creationId xmlns:a16="http://schemas.microsoft.com/office/drawing/2014/main" id="{4C2F1113-3195-7006-066A-D886FB4D71B5}"/>
              </a:ext>
            </a:extLst>
          </p:cNvPr>
          <p:cNvPicPr preferRelativeResize="0">
            <a:picLocks/>
          </p:cNvPicPr>
          <p:nvPr/>
        </p:nvPicPr>
        <p:blipFill>
          <a:blip r:embed="rId3"/>
          <a:stretch>
            <a:fillRect/>
          </a:stretch>
        </p:blipFill>
        <p:spPr>
          <a:xfrm>
            <a:off x="4749801" y="2363060"/>
            <a:ext cx="4176000" cy="3564000"/>
          </a:xfrm>
          <a:prstGeom prst="rect">
            <a:avLst/>
          </a:prstGeom>
        </p:spPr>
      </p:pic>
    </p:spTree>
    <p:extLst>
      <p:ext uri="{BB962C8B-B14F-4D97-AF65-F5344CB8AC3E}">
        <p14:creationId xmlns:p14="http://schemas.microsoft.com/office/powerpoint/2010/main" val="3794579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EURPLN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EURPLN - Synthesis</a:t>
            </a:r>
          </a:p>
        </p:txBody>
      </p:sp>
      <p:pic>
        <p:nvPicPr>
          <p:cNvPr id="5" name="Image 4">
            <a:extLst>
              <a:ext uri="{FF2B5EF4-FFF2-40B4-BE49-F238E27FC236}">
                <a16:creationId xmlns:a16="http://schemas.microsoft.com/office/drawing/2014/main" id="{34CED50A-EBA1-EF0D-92B2-96006185D2BE}"/>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716232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EURPLN - 2020</a:t>
            </a:r>
          </a:p>
        </p:txBody>
      </p:sp>
      <p:pic>
        <p:nvPicPr>
          <p:cNvPr id="3" name="Image 2">
            <a:extLst>
              <a:ext uri="{FF2B5EF4-FFF2-40B4-BE49-F238E27FC236}">
                <a16:creationId xmlns:a16="http://schemas.microsoft.com/office/drawing/2014/main" id="{A17FFDB3-7FCF-590B-53FA-E01A96D27366}"/>
              </a:ext>
            </a:extLst>
          </p:cNvPr>
          <p:cNvPicPr preferRelativeResize="0">
            <a:picLocks/>
          </p:cNvPicPr>
          <p:nvPr/>
        </p:nvPicPr>
        <p:blipFill>
          <a:blip r:embed="rId2"/>
          <a:stretch>
            <a:fillRect/>
          </a:stretch>
        </p:blipFill>
        <p:spPr>
          <a:xfrm>
            <a:off x="218199" y="2363060"/>
            <a:ext cx="4176000" cy="3564000"/>
          </a:xfrm>
          <a:prstGeom prst="rect">
            <a:avLst/>
          </a:prstGeom>
        </p:spPr>
      </p:pic>
      <p:pic>
        <p:nvPicPr>
          <p:cNvPr id="4" name="Image 3">
            <a:extLst>
              <a:ext uri="{FF2B5EF4-FFF2-40B4-BE49-F238E27FC236}">
                <a16:creationId xmlns:a16="http://schemas.microsoft.com/office/drawing/2014/main" id="{F8922FE6-87F6-36FE-5E27-CBA391242553}"/>
              </a:ext>
            </a:extLst>
          </p:cNvPr>
          <p:cNvPicPr preferRelativeResize="0">
            <a:picLocks/>
          </p:cNvPicPr>
          <p:nvPr/>
        </p:nvPicPr>
        <p:blipFill>
          <a:blip r:embed="rId3"/>
          <a:stretch>
            <a:fillRect/>
          </a:stretch>
        </p:blipFill>
        <p:spPr>
          <a:xfrm>
            <a:off x="4749801" y="2363060"/>
            <a:ext cx="4176000" cy="3564000"/>
          </a:xfrm>
          <a:prstGeom prst="rect">
            <a:avLst/>
          </a:prstGeom>
        </p:spPr>
      </p:pic>
    </p:spTree>
    <p:extLst>
      <p:ext uri="{BB962C8B-B14F-4D97-AF65-F5344CB8AC3E}">
        <p14:creationId xmlns:p14="http://schemas.microsoft.com/office/powerpoint/2010/main" val="3978597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EURPLN - 2021</a:t>
            </a:r>
          </a:p>
        </p:txBody>
      </p:sp>
      <p:pic>
        <p:nvPicPr>
          <p:cNvPr id="4" name="EURPLN_ImageALLOC">
            <a:extLst>
              <a:ext uri="{FF2B5EF4-FFF2-40B4-BE49-F238E27FC236}">
                <a16:creationId xmlns:a16="http://schemas.microsoft.com/office/drawing/2014/main" id="{A00378BC-A767-6A2A-7960-9871F80CDA4D}"/>
              </a:ext>
            </a:extLst>
          </p:cNvPr>
          <p:cNvPicPr preferRelativeResize="0">
            <a:picLocks/>
          </p:cNvPicPr>
          <p:nvPr/>
        </p:nvPicPr>
        <p:blipFill>
          <a:blip r:embed="rId2"/>
          <a:stretch>
            <a:fillRect/>
          </a:stretch>
        </p:blipFill>
        <p:spPr>
          <a:xfrm>
            <a:off x="218199" y="2363060"/>
            <a:ext cx="4176000" cy="3564000"/>
          </a:xfrm>
          <a:prstGeom prst="rect">
            <a:avLst/>
          </a:prstGeom>
        </p:spPr>
      </p:pic>
      <p:pic>
        <p:nvPicPr>
          <p:cNvPr id="5" name="Image 4">
            <a:extLst>
              <a:ext uri="{FF2B5EF4-FFF2-40B4-BE49-F238E27FC236}">
                <a16:creationId xmlns:a16="http://schemas.microsoft.com/office/drawing/2014/main" id="{EF715EBD-7BA7-F2F5-6EF1-50B9D0D75C67}"/>
              </a:ext>
            </a:extLst>
          </p:cNvPr>
          <p:cNvPicPr preferRelativeResize="0">
            <a:picLocks/>
          </p:cNvPicPr>
          <p:nvPr/>
        </p:nvPicPr>
        <p:blipFill>
          <a:blip r:embed="rId3"/>
          <a:stretch>
            <a:fillRect/>
          </a:stretch>
        </p:blipFill>
        <p:spPr>
          <a:xfrm>
            <a:off x="4749801" y="2363060"/>
            <a:ext cx="4176000" cy="3564000"/>
          </a:xfrm>
          <a:prstGeom prst="rect">
            <a:avLst/>
          </a:prstGeom>
        </p:spPr>
      </p:pic>
    </p:spTree>
    <p:extLst>
      <p:ext uri="{BB962C8B-B14F-4D97-AF65-F5344CB8AC3E}">
        <p14:creationId xmlns:p14="http://schemas.microsoft.com/office/powerpoint/2010/main" val="20556323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EURPLN - 2022</a:t>
            </a:r>
          </a:p>
        </p:txBody>
      </p:sp>
      <p:pic>
        <p:nvPicPr>
          <p:cNvPr id="3" name="Image 2">
            <a:extLst>
              <a:ext uri="{FF2B5EF4-FFF2-40B4-BE49-F238E27FC236}">
                <a16:creationId xmlns:a16="http://schemas.microsoft.com/office/drawing/2014/main" id="{E662643E-2074-D1D5-CEB3-C3F6565ADD49}"/>
              </a:ext>
            </a:extLst>
          </p:cNvPr>
          <p:cNvPicPr preferRelativeResize="0">
            <a:picLocks/>
          </p:cNvPicPr>
          <p:nvPr/>
        </p:nvPicPr>
        <p:blipFill>
          <a:blip r:embed="rId2"/>
          <a:stretch>
            <a:fillRect/>
          </a:stretch>
        </p:blipFill>
        <p:spPr>
          <a:xfrm>
            <a:off x="4749801" y="2363060"/>
            <a:ext cx="4176000" cy="3564000"/>
          </a:xfrm>
          <a:prstGeom prst="rect">
            <a:avLst/>
          </a:prstGeom>
        </p:spPr>
      </p:pic>
      <p:pic>
        <p:nvPicPr>
          <p:cNvPr id="4" name="Image 3">
            <a:extLst>
              <a:ext uri="{FF2B5EF4-FFF2-40B4-BE49-F238E27FC236}">
                <a16:creationId xmlns:a16="http://schemas.microsoft.com/office/drawing/2014/main" id="{AB8D0B6A-671A-2AAC-7441-B21E228C6E20}"/>
              </a:ext>
            </a:extLst>
          </p:cNvPr>
          <p:cNvPicPr preferRelativeResize="0">
            <a:picLocks/>
          </p:cNvPicPr>
          <p:nvPr/>
        </p:nvPicPr>
        <p:blipFill>
          <a:blip r:embed="rId3"/>
          <a:stretch>
            <a:fillRect/>
          </a:stretch>
        </p:blipFill>
        <p:spPr>
          <a:xfrm>
            <a:off x="218199" y="2363060"/>
            <a:ext cx="4176000" cy="3564000"/>
          </a:xfrm>
          <a:prstGeom prst="rect">
            <a:avLst/>
          </a:prstGeom>
        </p:spPr>
      </p:pic>
    </p:spTree>
    <p:extLst>
      <p:ext uri="{BB962C8B-B14F-4D97-AF65-F5344CB8AC3E}">
        <p14:creationId xmlns:p14="http://schemas.microsoft.com/office/powerpoint/2010/main" val="9500242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7F6B2E92-7BC5-201F-95F5-746E003B4706}"/>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736301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C4146F0B-B4EA-4B94-A773-6F0D0399962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BA2BF913-1F38-02F2-24FE-C935A7AFD1F4}"/>
              </a:ext>
            </a:extLst>
          </p:cNvPr>
          <p:cNvPicPr>
            <a:picLocks noChangeAspect="1"/>
          </p:cNvPicPr>
          <p:nvPr/>
        </p:nvPicPr>
        <p:blipFill>
          <a:blip r:embed="rId2"/>
          <a:stretch>
            <a:fillRect/>
          </a:stretch>
        </p:blipFill>
        <p:spPr>
          <a:xfrm>
            <a:off x="127000" y="1524000"/>
            <a:ext cx="8890000" cy="263061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D6A755EF-A66C-07FC-C1CB-7C5245ABA537}"/>
              </a:ext>
            </a:extLst>
          </p:cNvPr>
          <p:cNvPicPr>
            <a:picLocks noChangeAspect="1"/>
          </p:cNvPicPr>
          <p:nvPr/>
        </p:nvPicPr>
        <p:blipFill>
          <a:blip r:embed="rId2"/>
          <a:stretch>
            <a:fillRect/>
          </a:stretch>
        </p:blipFill>
        <p:spPr>
          <a:xfrm>
            <a:off x="127000" y="1524000"/>
            <a:ext cx="8890000" cy="2101789"/>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597BB0C9-693E-71D9-C8C2-DE294F53D02F}"/>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1904898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- 2020</a:t>
            </a:r>
          </a:p>
        </p:txBody>
      </p:sp>
      <p:pic>
        <p:nvPicPr>
          <p:cNvPr id="6" name="Image 5">
            <a:extLst>
              <a:ext uri="{FF2B5EF4-FFF2-40B4-BE49-F238E27FC236}">
                <a16:creationId xmlns:a16="http://schemas.microsoft.com/office/drawing/2014/main" id="{6CF0BFE8-1944-028A-B8F9-50CD80445444}"/>
              </a:ext>
            </a:extLst>
          </p:cNvPr>
          <p:cNvPicPr preferRelativeResize="0">
            <a:picLocks/>
          </p:cNvPicPr>
          <p:nvPr/>
        </p:nvPicPr>
        <p:blipFill>
          <a:blip r:embed="rId2"/>
          <a:stretch>
            <a:fillRect/>
          </a:stretch>
        </p:blipFill>
        <p:spPr>
          <a:xfrm>
            <a:off x="218201" y="2363060"/>
            <a:ext cx="4176000" cy="3564000"/>
          </a:xfrm>
          <a:prstGeom prst="rect">
            <a:avLst/>
          </a:prstGeom>
        </p:spPr>
      </p:pic>
      <p:pic>
        <p:nvPicPr>
          <p:cNvPr id="8" name="Image 7">
            <a:extLst>
              <a:ext uri="{FF2B5EF4-FFF2-40B4-BE49-F238E27FC236}">
                <a16:creationId xmlns:a16="http://schemas.microsoft.com/office/drawing/2014/main" id="{3FC190B8-3BAE-489B-BE91-47CDAFB2FCDF}"/>
              </a:ext>
            </a:extLst>
          </p:cNvPr>
          <p:cNvPicPr preferRelativeResize="0">
            <a:picLocks/>
          </p:cNvPicPr>
          <p:nvPr/>
        </p:nvPicPr>
        <p:blipFill>
          <a:blip r:embed="rId3"/>
          <a:stretch>
            <a:fillRect/>
          </a:stretch>
        </p:blipFill>
        <p:spPr>
          <a:xfrm>
            <a:off x="4749801" y="2363060"/>
            <a:ext cx="4176000" cy="3564000"/>
          </a:xfrm>
          <a:prstGeom prst="rect">
            <a:avLst/>
          </a:prstGeom>
        </p:spPr>
      </p:pic>
    </p:spTree>
    <p:extLst>
      <p:ext uri="{BB962C8B-B14F-4D97-AF65-F5344CB8AC3E}">
        <p14:creationId xmlns:p14="http://schemas.microsoft.com/office/powerpoint/2010/main" val="3590569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7" name="EURCHF_ImageALLOC">
            <a:extLst>
              <a:ext uri="{FF2B5EF4-FFF2-40B4-BE49-F238E27FC236}">
                <a16:creationId xmlns:a16="http://schemas.microsoft.com/office/drawing/2014/main" id="{01C7FB1B-892C-659A-77B8-5467B2555F3B}"/>
              </a:ext>
            </a:extLst>
          </p:cNvPr>
          <p:cNvPicPr preferRelativeResize="0">
            <a:picLocks/>
          </p:cNvPicPr>
          <p:nvPr/>
        </p:nvPicPr>
        <p:blipFill>
          <a:blip r:embed="rId2"/>
          <a:stretch>
            <a:fillRect/>
          </a:stretch>
        </p:blipFill>
        <p:spPr>
          <a:xfrm>
            <a:off x="218199" y="2363060"/>
            <a:ext cx="4176000" cy="3564000"/>
          </a:xfrm>
          <a:prstGeom prst="rect">
            <a:avLst/>
          </a:prstGeom>
        </p:spPr>
      </p:pic>
      <p:pic>
        <p:nvPicPr>
          <p:cNvPr id="8" name="Image 7">
            <a:extLst>
              <a:ext uri="{FF2B5EF4-FFF2-40B4-BE49-F238E27FC236}">
                <a16:creationId xmlns:a16="http://schemas.microsoft.com/office/drawing/2014/main" id="{3A8D597A-F700-F67A-475D-D4AE12A3DB08}"/>
              </a:ext>
            </a:extLst>
          </p:cNvPr>
          <p:cNvPicPr preferRelativeResize="0">
            <a:picLocks/>
          </p:cNvPicPr>
          <p:nvPr/>
        </p:nvPicPr>
        <p:blipFill>
          <a:blip r:embed="rId3"/>
          <a:stretch>
            <a:fillRect/>
          </a:stretch>
        </p:blipFill>
        <p:spPr>
          <a:xfrm>
            <a:off x="4749801" y="2363060"/>
            <a:ext cx="4176000" cy="3564000"/>
          </a:xfrm>
          <a:prstGeom prst="rect">
            <a:avLst/>
          </a:prstGeom>
        </p:spPr>
      </p:pic>
    </p:spTree>
    <p:extLst>
      <p:ext uri="{BB962C8B-B14F-4D97-AF65-F5344CB8AC3E}">
        <p14:creationId xmlns:p14="http://schemas.microsoft.com/office/powerpoint/2010/main" val="264645325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5708</TotalTime>
  <Words>654</Words>
  <Application>Microsoft Office PowerPoint</Application>
  <PresentationFormat>Affichage à l'écran (4:3)</PresentationFormat>
  <Paragraphs>72</Paragraphs>
  <Slides>21</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21</vt:i4>
      </vt:variant>
    </vt:vector>
  </HeadingPairs>
  <TitlesOfParts>
    <vt:vector size="28"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Synthesis</vt:lpstr>
      <vt:lpstr>EURCHF - 2020</vt:lpstr>
      <vt:lpstr>EURCHF - 2021</vt:lpstr>
      <vt:lpstr>EURCHF - 2022</vt:lpstr>
      <vt:lpstr>EURCZK - Synthesis</vt:lpstr>
      <vt:lpstr>EURCZK - 2020</vt:lpstr>
      <vt:lpstr>EURCZK - 2021</vt:lpstr>
      <vt:lpstr>EURCZK - 2022</vt:lpstr>
      <vt:lpstr>EURPLN - Synthesis</vt:lpstr>
      <vt:lpstr>EURPLN - 2020</vt:lpstr>
      <vt:lpstr>EURPLN - 2021</vt:lpstr>
      <vt:lpstr>EURPLN - 2022</vt:lpstr>
      <vt:lpstr>EURCHF - Synthesis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707</cp:revision>
  <cp:lastPrinted>2012-02-01T10:00:25Z</cp:lastPrinted>
  <dcterms:created xsi:type="dcterms:W3CDTF">2010-04-23T15:09:35Z</dcterms:created>
  <dcterms:modified xsi:type="dcterms:W3CDTF">2023-03-29T11:35:23Z</dcterms:modified>
</cp:coreProperties>
</file>