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2"/>
  </p:notesMasterIdLst>
  <p:sldIdLst>
    <p:sldId id="256" r:id="rId3"/>
    <p:sldId id="466" r:id="rId4"/>
    <p:sldId id="476" r:id="rId5"/>
    <p:sldId id="493" r:id="rId6"/>
    <p:sldId id="494" r:id="rId7"/>
    <p:sldId id="470" r:id="rId8"/>
    <p:sldId id="498" r:id="rId9"/>
    <p:sldId id="500" r:id="rId10"/>
    <p:sldId id="501" r:id="rId11"/>
    <p:sldId id="460" r:id="rId12"/>
    <p:sldId id="502" r:id="rId13"/>
    <p:sldId id="504" r:id="rId14"/>
    <p:sldId id="461" r:id="rId15"/>
    <p:sldId id="505" r:id="rId16"/>
    <p:sldId id="507" r:id="rId17"/>
    <p:sldId id="508" r:id="rId18"/>
    <p:sldId id="459" r:id="rId19"/>
    <p:sldId id="409" r:id="rId20"/>
    <p:sldId id="410" r:id="rId21"/>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37" autoAdjust="0"/>
    <p:restoredTop sz="94626" autoAdjust="0"/>
  </p:normalViewPr>
  <p:slideViewPr>
    <p:cSldViewPr snapToGrid="0">
      <p:cViewPr varScale="1">
        <p:scale>
          <a:sx n="108" d="100"/>
          <a:sy n="108" d="100"/>
        </p:scale>
        <p:origin x="1134" y="108"/>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05/05/2023</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5/5/2023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9" name="Logo Corpo" descr="LOGO ORPEA.bmp"/>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935288" y="2425700"/>
            <a:ext cx="340042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5/5/2023</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5/5/2023</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5/5/2023</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5/5/2023</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5/5/2023</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5/5/2023</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5/5/2023</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5/5/2023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5/5/2023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5/5/2023</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8" name="Logo Corpo" descr="LOGO ORPEA.bmp"/>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297442" y="273327"/>
            <a:ext cx="1754837" cy="55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5/5/2023</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5/5/2023</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5/5/2023</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5/5/2023</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5/5/2023</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5/5/2023</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5/5/2023</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5/5/2023</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5/5/2023</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5/5/2023</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5/5/2023</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5/5/2023</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5/5/2023</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5/5/2023</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5/5/2023</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5/5/2023</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5/5/2023</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5/5/2023</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5/5/2023</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5/5/2023</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5/5/2023</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5/5/2023</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5/5/2023</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5/5/2023</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5/5/2023</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5/5/2023</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28/04/2023</a:t>
            </a:r>
          </a:p>
        </p:txBody>
      </p:sp>
      <p:sp>
        <p:nvSpPr>
          <p:cNvPr id="8"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EURCZK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EURCZK - Historical &amp; Planned</a:t>
            </a:r>
            <a:endParaRPr lang="en-US" dirty="0"/>
          </a:p>
        </p:txBody>
      </p:sp>
      <p:pic>
        <p:nvPicPr>
          <p:cNvPr id="3" name="Image 2">
            <a:extLst>
              <a:ext uri="{FF2B5EF4-FFF2-40B4-BE49-F238E27FC236}">
                <a16:creationId xmlns:a16="http://schemas.microsoft.com/office/drawing/2014/main" id="{8E4B193B-9A29-137C-B844-D0F512DD5179}"/>
              </a:ext>
            </a:extLst>
          </p:cNvPr>
          <p:cNvPicPr>
            <a:picLocks noChangeAspect="1"/>
          </p:cNvPicPr>
          <p:nvPr/>
        </p:nvPicPr>
        <p:blipFill>
          <a:blip r:embed="rId2"/>
          <a:stretch>
            <a:fillRect/>
          </a:stretch>
        </p:blipFill>
        <p:spPr>
          <a:xfrm>
            <a:off x="825500" y="1270000"/>
            <a:ext cx="7379208" cy="5027676"/>
          </a:xfrm>
          <a:prstGeom prst="rect">
            <a:avLst/>
          </a:prstGeom>
        </p:spPr>
      </p:pic>
    </p:spTree>
    <p:extLst>
      <p:ext uri="{BB962C8B-B14F-4D97-AF65-F5344CB8AC3E}">
        <p14:creationId xmlns:p14="http://schemas.microsoft.com/office/powerpoint/2010/main" val="28921135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EURCZK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Synthesis</a:t>
            </a:r>
          </a:p>
        </p:txBody>
      </p:sp>
      <p:pic>
        <p:nvPicPr>
          <p:cNvPr id="5" name="Image 4">
            <a:extLst>
              <a:ext uri="{FF2B5EF4-FFF2-40B4-BE49-F238E27FC236}">
                <a16:creationId xmlns:a16="http://schemas.microsoft.com/office/drawing/2014/main" id="{46349A1A-8B67-DF00-6A2F-748E0E0B542F}"/>
              </a:ext>
            </a:extLst>
          </p:cNvPr>
          <p:cNvPicPr>
            <a:picLocks noChangeAspect="1"/>
          </p:cNvPicPr>
          <p:nvPr/>
        </p:nvPicPr>
        <p:blipFill>
          <a:blip r:embed="rId2"/>
          <a:stretch>
            <a:fillRect/>
          </a:stretch>
        </p:blipFill>
        <p:spPr>
          <a:xfrm>
            <a:off x="821812" y="1269564"/>
            <a:ext cx="7382896" cy="5029636"/>
          </a:xfrm>
          <a:prstGeom prst="rect">
            <a:avLst/>
          </a:prstGeom>
        </p:spPr>
      </p:pic>
    </p:spTree>
    <p:extLst>
      <p:ext uri="{BB962C8B-B14F-4D97-AF65-F5344CB8AC3E}">
        <p14:creationId xmlns:p14="http://schemas.microsoft.com/office/powerpoint/2010/main" val="16622387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- 2022</a:t>
            </a:r>
          </a:p>
        </p:txBody>
      </p:sp>
      <p:pic>
        <p:nvPicPr>
          <p:cNvPr id="6" name="Image 5">
            <a:extLst>
              <a:ext uri="{FF2B5EF4-FFF2-40B4-BE49-F238E27FC236}">
                <a16:creationId xmlns:a16="http://schemas.microsoft.com/office/drawing/2014/main" id="{5ECC7F52-F4B7-EB93-97E7-12A81AAE937D}"/>
              </a:ext>
            </a:extLst>
          </p:cNvPr>
          <p:cNvPicPr>
            <a:picLocks/>
          </p:cNvPicPr>
          <p:nvPr/>
        </p:nvPicPr>
        <p:blipFill>
          <a:blip r:embed="rId2"/>
          <a:stretch>
            <a:fillRect/>
          </a:stretch>
        </p:blipFill>
        <p:spPr>
          <a:xfrm>
            <a:off x="236220" y="2351108"/>
            <a:ext cx="4204800" cy="3567600"/>
          </a:xfrm>
          <a:prstGeom prst="rect">
            <a:avLst/>
          </a:prstGeom>
        </p:spPr>
      </p:pic>
      <p:pic>
        <p:nvPicPr>
          <p:cNvPr id="8" name="Image 7">
            <a:extLst>
              <a:ext uri="{FF2B5EF4-FFF2-40B4-BE49-F238E27FC236}">
                <a16:creationId xmlns:a16="http://schemas.microsoft.com/office/drawing/2014/main" id="{9E586112-9D67-0061-932F-7DD81F3BC221}"/>
              </a:ext>
            </a:extLst>
          </p:cNvPr>
          <p:cNvPicPr>
            <a:picLocks/>
          </p:cNvPicPr>
          <p:nvPr/>
        </p:nvPicPr>
        <p:blipFill>
          <a:blip r:embed="rId3"/>
          <a:stretch>
            <a:fillRect/>
          </a:stretch>
        </p:blipFill>
        <p:spPr>
          <a:xfrm>
            <a:off x="4749800" y="2349500"/>
            <a:ext cx="4204800" cy="3567600"/>
          </a:xfrm>
          <a:prstGeom prst="rect">
            <a:avLst/>
          </a:prstGeom>
        </p:spPr>
      </p:pic>
    </p:spTree>
    <p:extLst>
      <p:ext uri="{BB962C8B-B14F-4D97-AF65-F5344CB8AC3E}">
        <p14:creationId xmlns:p14="http://schemas.microsoft.com/office/powerpoint/2010/main" val="2500694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EURPLN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EURPLN - Historical &amp; Planned</a:t>
            </a:r>
            <a:endParaRPr lang="en-US" dirty="0"/>
          </a:p>
        </p:txBody>
      </p:sp>
      <p:pic>
        <p:nvPicPr>
          <p:cNvPr id="3" name="Image 2">
            <a:extLst>
              <a:ext uri="{FF2B5EF4-FFF2-40B4-BE49-F238E27FC236}">
                <a16:creationId xmlns:a16="http://schemas.microsoft.com/office/drawing/2014/main" id="{E519DB38-B5FF-F73F-2C12-DDFD114926E8}"/>
              </a:ext>
            </a:extLst>
          </p:cNvPr>
          <p:cNvPicPr>
            <a:picLocks noChangeAspect="1"/>
          </p:cNvPicPr>
          <p:nvPr/>
        </p:nvPicPr>
        <p:blipFill>
          <a:blip r:embed="rId2"/>
          <a:stretch>
            <a:fillRect/>
          </a:stretch>
        </p:blipFill>
        <p:spPr>
          <a:xfrm>
            <a:off x="825500" y="1270000"/>
            <a:ext cx="7379208" cy="5027676"/>
          </a:xfrm>
          <a:prstGeom prst="rect">
            <a:avLst/>
          </a:prstGeom>
        </p:spPr>
      </p:pic>
    </p:spTree>
    <p:extLst>
      <p:ext uri="{BB962C8B-B14F-4D97-AF65-F5344CB8AC3E}">
        <p14:creationId xmlns:p14="http://schemas.microsoft.com/office/powerpoint/2010/main" val="24474809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EURPLN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EURPLN - Synthesis</a:t>
            </a:r>
          </a:p>
        </p:txBody>
      </p:sp>
      <p:pic>
        <p:nvPicPr>
          <p:cNvPr id="5" name="Image 4">
            <a:extLst>
              <a:ext uri="{FF2B5EF4-FFF2-40B4-BE49-F238E27FC236}">
                <a16:creationId xmlns:a16="http://schemas.microsoft.com/office/drawing/2014/main" id="{5CE6A10A-14F5-A612-7DDE-CA2E267CE975}"/>
              </a:ext>
            </a:extLst>
          </p:cNvPr>
          <p:cNvPicPr>
            <a:picLocks noChangeAspect="1"/>
          </p:cNvPicPr>
          <p:nvPr/>
        </p:nvPicPr>
        <p:blipFill>
          <a:blip r:embed="rId2"/>
          <a:stretch>
            <a:fillRect/>
          </a:stretch>
        </p:blipFill>
        <p:spPr>
          <a:xfrm>
            <a:off x="880552" y="1269564"/>
            <a:ext cx="7382896" cy="5029636"/>
          </a:xfrm>
          <a:prstGeom prst="rect">
            <a:avLst/>
          </a:prstGeom>
        </p:spPr>
      </p:pic>
    </p:spTree>
    <p:extLst>
      <p:ext uri="{BB962C8B-B14F-4D97-AF65-F5344CB8AC3E}">
        <p14:creationId xmlns:p14="http://schemas.microsoft.com/office/powerpoint/2010/main" val="11169475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EURPLN - 2022</a:t>
            </a:r>
          </a:p>
        </p:txBody>
      </p:sp>
      <p:pic>
        <p:nvPicPr>
          <p:cNvPr id="6" name="Image 5">
            <a:extLst>
              <a:ext uri="{FF2B5EF4-FFF2-40B4-BE49-F238E27FC236}">
                <a16:creationId xmlns:a16="http://schemas.microsoft.com/office/drawing/2014/main" id="{51A50BDD-33F7-814B-244C-61861FED0219}"/>
              </a:ext>
            </a:extLst>
          </p:cNvPr>
          <p:cNvPicPr>
            <a:picLocks/>
          </p:cNvPicPr>
          <p:nvPr/>
        </p:nvPicPr>
        <p:blipFill>
          <a:blip r:embed="rId2"/>
          <a:stretch>
            <a:fillRect/>
          </a:stretch>
        </p:blipFill>
        <p:spPr>
          <a:xfrm>
            <a:off x="236136" y="2349500"/>
            <a:ext cx="4204800" cy="3567600"/>
          </a:xfrm>
          <a:prstGeom prst="rect">
            <a:avLst/>
          </a:prstGeom>
        </p:spPr>
      </p:pic>
      <p:pic>
        <p:nvPicPr>
          <p:cNvPr id="8" name="Image 7">
            <a:extLst>
              <a:ext uri="{FF2B5EF4-FFF2-40B4-BE49-F238E27FC236}">
                <a16:creationId xmlns:a16="http://schemas.microsoft.com/office/drawing/2014/main" id="{E151791B-246C-6890-7611-EDA13C410C94}"/>
              </a:ext>
            </a:extLst>
          </p:cNvPr>
          <p:cNvPicPr>
            <a:picLocks/>
          </p:cNvPicPr>
          <p:nvPr/>
        </p:nvPicPr>
        <p:blipFill>
          <a:blip r:embed="rId3"/>
          <a:stretch>
            <a:fillRect/>
          </a:stretch>
        </p:blipFill>
        <p:spPr>
          <a:xfrm>
            <a:off x="4749800" y="2349500"/>
            <a:ext cx="4204800" cy="3567600"/>
          </a:xfrm>
          <a:prstGeom prst="rect">
            <a:avLst/>
          </a:prstGeom>
        </p:spPr>
      </p:pic>
    </p:spTree>
    <p:extLst>
      <p:ext uri="{BB962C8B-B14F-4D97-AF65-F5344CB8AC3E}">
        <p14:creationId xmlns:p14="http://schemas.microsoft.com/office/powerpoint/2010/main" val="37846803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EURPLN - 2023</a:t>
            </a:r>
          </a:p>
        </p:txBody>
      </p:sp>
      <p:pic>
        <p:nvPicPr>
          <p:cNvPr id="6" name="Image 5">
            <a:extLst>
              <a:ext uri="{FF2B5EF4-FFF2-40B4-BE49-F238E27FC236}">
                <a16:creationId xmlns:a16="http://schemas.microsoft.com/office/drawing/2014/main" id="{D5E5AC43-DF14-B267-E2C4-8471CA9ED9ED}"/>
              </a:ext>
            </a:extLst>
          </p:cNvPr>
          <p:cNvPicPr>
            <a:picLocks/>
          </p:cNvPicPr>
          <p:nvPr/>
        </p:nvPicPr>
        <p:blipFill>
          <a:blip r:embed="rId2"/>
          <a:stretch>
            <a:fillRect/>
          </a:stretch>
        </p:blipFill>
        <p:spPr>
          <a:xfrm>
            <a:off x="236220" y="2349500"/>
            <a:ext cx="4204800" cy="3567600"/>
          </a:xfrm>
          <a:prstGeom prst="rect">
            <a:avLst/>
          </a:prstGeom>
        </p:spPr>
      </p:pic>
      <p:pic>
        <p:nvPicPr>
          <p:cNvPr id="8" name="Image 7">
            <a:extLst>
              <a:ext uri="{FF2B5EF4-FFF2-40B4-BE49-F238E27FC236}">
                <a16:creationId xmlns:a16="http://schemas.microsoft.com/office/drawing/2014/main" id="{2BEC0B39-D980-03DF-881F-88121E4FC37E}"/>
              </a:ext>
            </a:extLst>
          </p:cNvPr>
          <p:cNvPicPr>
            <a:picLocks/>
          </p:cNvPicPr>
          <p:nvPr/>
        </p:nvPicPr>
        <p:blipFill>
          <a:blip r:embed="rId3"/>
          <a:stretch>
            <a:fillRect/>
          </a:stretch>
        </p:blipFill>
        <p:spPr>
          <a:xfrm>
            <a:off x="4749800" y="2349500"/>
            <a:ext cx="4204800" cy="3567600"/>
          </a:xfrm>
          <a:prstGeom prst="rect">
            <a:avLst/>
          </a:prstGeom>
        </p:spPr>
      </p:pic>
    </p:spTree>
    <p:extLst>
      <p:ext uri="{BB962C8B-B14F-4D97-AF65-F5344CB8AC3E}">
        <p14:creationId xmlns:p14="http://schemas.microsoft.com/office/powerpoint/2010/main" val="14847015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EUR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EURCHF - Historical &amp; Planned</a:t>
            </a:r>
            <a:endParaRPr lang="en-US" dirty="0"/>
          </a:p>
        </p:txBody>
      </p:sp>
      <p:pic>
        <p:nvPicPr>
          <p:cNvPr id="3" name="Image 2">
            <a:extLst>
              <a:ext uri="{FF2B5EF4-FFF2-40B4-BE49-F238E27FC236}">
                <a16:creationId xmlns:a16="http://schemas.microsoft.com/office/drawing/2014/main" id="{42E83692-60B7-2118-7EE1-30BAA3292FD9}"/>
              </a:ext>
            </a:extLst>
          </p:cNvPr>
          <p:cNvPicPr>
            <a:picLocks noChangeAspect="1"/>
          </p:cNvPicPr>
          <p:nvPr/>
        </p:nvPicPr>
        <p:blipFill>
          <a:blip r:embed="rId2"/>
          <a:stretch>
            <a:fillRect/>
          </a:stretch>
        </p:blipFill>
        <p:spPr>
          <a:xfrm>
            <a:off x="825500" y="1270000"/>
            <a:ext cx="7379208" cy="5026152"/>
          </a:xfrm>
          <a:prstGeom prst="rect">
            <a:avLst/>
          </a:prstGeom>
        </p:spPr>
      </p:pic>
    </p:spTree>
    <p:extLst>
      <p:ext uri="{BB962C8B-B14F-4D97-AF65-F5344CB8AC3E}">
        <p14:creationId xmlns:p14="http://schemas.microsoft.com/office/powerpoint/2010/main" val="16636700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C4146F0B-B4EA-4B94-A773-6F0D03999627}"/>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id="{D7449589-84D7-0AE4-A104-3A42A6DC53F1}"/>
              </a:ext>
            </a:extLst>
          </p:cNvPr>
          <p:cNvPicPr>
            <a:picLocks noChangeAspect="1"/>
          </p:cNvPicPr>
          <p:nvPr/>
        </p:nvPicPr>
        <p:blipFill>
          <a:blip r:embed="rId2"/>
          <a:stretch>
            <a:fillRect/>
          </a:stretch>
        </p:blipFill>
        <p:spPr>
          <a:xfrm>
            <a:off x="127000" y="1524000"/>
            <a:ext cx="8890000" cy="1511207"/>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id="{5D2B4BA5-D072-A5C4-8784-CEBDEF050654}"/>
              </a:ext>
            </a:extLst>
          </p:cNvPr>
          <p:cNvPicPr>
            <a:picLocks noChangeAspect="1"/>
          </p:cNvPicPr>
          <p:nvPr/>
        </p:nvPicPr>
        <p:blipFill>
          <a:blip r:embed="rId2"/>
          <a:stretch>
            <a:fillRect/>
          </a:stretch>
        </p:blipFill>
        <p:spPr>
          <a:xfrm>
            <a:off x="127000" y="1524000"/>
            <a:ext cx="8890000" cy="1344388"/>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Synthesis</a:t>
            </a:r>
          </a:p>
        </p:txBody>
      </p:sp>
      <p:pic>
        <p:nvPicPr>
          <p:cNvPr id="5" name="Image 4">
            <a:extLst>
              <a:ext uri="{FF2B5EF4-FFF2-40B4-BE49-F238E27FC236}">
                <a16:creationId xmlns:a16="http://schemas.microsoft.com/office/drawing/2014/main" id="{262F04FF-4658-6CA9-F7C2-749661C35822}"/>
              </a:ext>
            </a:extLst>
          </p:cNvPr>
          <p:cNvPicPr>
            <a:picLocks noChangeAspect="1"/>
          </p:cNvPicPr>
          <p:nvPr/>
        </p:nvPicPr>
        <p:blipFill>
          <a:blip r:embed="rId2"/>
          <a:stretch>
            <a:fillRect/>
          </a:stretch>
        </p:blipFill>
        <p:spPr>
          <a:xfrm>
            <a:off x="821812" y="1269564"/>
            <a:ext cx="7382896" cy="5029636"/>
          </a:xfrm>
          <a:prstGeom prst="rect">
            <a:avLst/>
          </a:prstGeom>
        </p:spPr>
      </p:pic>
    </p:spTree>
    <p:extLst>
      <p:ext uri="{BB962C8B-B14F-4D97-AF65-F5344CB8AC3E}">
        <p14:creationId xmlns:p14="http://schemas.microsoft.com/office/powerpoint/2010/main" val="35053694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- 2022</a:t>
            </a:r>
          </a:p>
        </p:txBody>
      </p:sp>
      <p:pic>
        <p:nvPicPr>
          <p:cNvPr id="3" name="EURCHF_ImageALLOC">
            <a:extLst>
              <a:ext uri="{FF2B5EF4-FFF2-40B4-BE49-F238E27FC236}">
                <a16:creationId xmlns:a16="http://schemas.microsoft.com/office/drawing/2014/main" id="{D930B548-9E24-4C04-5C6D-03EA9726935A}"/>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6" name="Image 5">
            <a:extLst>
              <a:ext uri="{FF2B5EF4-FFF2-40B4-BE49-F238E27FC236}">
                <a16:creationId xmlns:a16="http://schemas.microsoft.com/office/drawing/2014/main" id="{9C188E81-4CE9-15D0-80D3-B626F81EC959}"/>
              </a:ext>
            </a:extLst>
          </p:cNvPr>
          <p:cNvPicPr>
            <a:picLocks/>
          </p:cNvPicPr>
          <p:nvPr/>
        </p:nvPicPr>
        <p:blipFill>
          <a:blip r:embed="rId3"/>
          <a:stretch>
            <a:fillRect/>
          </a:stretch>
        </p:blipFill>
        <p:spPr>
          <a:xfrm>
            <a:off x="4749800" y="2351108"/>
            <a:ext cx="4204800" cy="3567600"/>
          </a:xfrm>
          <a:prstGeom prst="rect">
            <a:avLst/>
          </a:prstGeom>
        </p:spPr>
      </p:pic>
    </p:spTree>
    <p:extLst>
      <p:ext uri="{BB962C8B-B14F-4D97-AF65-F5344CB8AC3E}">
        <p14:creationId xmlns:p14="http://schemas.microsoft.com/office/powerpoint/2010/main" val="4364205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- 2023</a:t>
            </a:r>
          </a:p>
        </p:txBody>
      </p:sp>
      <p:pic>
        <p:nvPicPr>
          <p:cNvPr id="3" name="EURCHF_ImageALLOC">
            <a:extLst>
              <a:ext uri="{FF2B5EF4-FFF2-40B4-BE49-F238E27FC236}">
                <a16:creationId xmlns:a16="http://schemas.microsoft.com/office/drawing/2014/main" id="{65B4EF78-AB76-F555-77CE-D9127E301805}"/>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6" name="Image 5">
            <a:extLst>
              <a:ext uri="{FF2B5EF4-FFF2-40B4-BE49-F238E27FC236}">
                <a16:creationId xmlns:a16="http://schemas.microsoft.com/office/drawing/2014/main" id="{6F5A6CA9-3812-1F42-5A7F-274994D9D165}"/>
              </a:ext>
            </a:extLst>
          </p:cNvPr>
          <p:cNvPicPr>
            <a:picLocks/>
          </p:cNvPicPr>
          <p:nvPr/>
        </p:nvPicPr>
        <p:blipFill>
          <a:blip r:embed="rId3"/>
          <a:stretch>
            <a:fillRect/>
          </a:stretch>
        </p:blipFill>
        <p:spPr>
          <a:xfrm>
            <a:off x="4749800" y="2349500"/>
            <a:ext cx="4204800" cy="3567600"/>
          </a:xfrm>
          <a:prstGeom prst="rect">
            <a:avLst/>
          </a:prstGeom>
        </p:spPr>
      </p:pic>
    </p:spTree>
    <p:extLst>
      <p:ext uri="{BB962C8B-B14F-4D97-AF65-F5344CB8AC3E}">
        <p14:creationId xmlns:p14="http://schemas.microsoft.com/office/powerpoint/2010/main" val="1598787341"/>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5777</TotalTime>
  <Words>654</Words>
  <Application>Microsoft Office PowerPoint</Application>
  <PresentationFormat>Affichage à l'écran (4:3)</PresentationFormat>
  <Paragraphs>70</Paragraphs>
  <Slides>19</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19</vt:i4>
      </vt:variant>
    </vt:vector>
  </HeadingPairs>
  <TitlesOfParts>
    <vt:vector size="26"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 </vt:lpstr>
      <vt:lpstr>EURCHF - Synthesis</vt:lpstr>
      <vt:lpstr>EURCHF - 2022</vt:lpstr>
      <vt:lpstr>EURCHF - 2023</vt:lpstr>
      <vt:lpstr>EURCZK - Historical &amp; Planned</vt:lpstr>
      <vt:lpstr>EURCZK - Synthesis</vt:lpstr>
      <vt:lpstr>EURCZK - 2022</vt:lpstr>
      <vt:lpstr>EURPLN - Historical &amp; Planned</vt:lpstr>
      <vt:lpstr>EURPLN - Synthesis</vt:lpstr>
      <vt:lpstr>EURPLN - 2022</vt:lpstr>
      <vt:lpstr>EURPLN - 2023</vt:lpstr>
      <vt:lpstr>EURCHF - Historical &amp; Planned</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Eliott Gabrielle</cp:lastModifiedBy>
  <cp:revision>701</cp:revision>
  <cp:lastPrinted>2012-02-01T10:00:25Z</cp:lastPrinted>
  <dcterms:created xsi:type="dcterms:W3CDTF">2010-04-23T15:09:35Z</dcterms:created>
  <dcterms:modified xsi:type="dcterms:W3CDTF">2023-05-05T07:02:01Z</dcterms:modified>
</cp:coreProperties>
</file>