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98" r:id="rId9"/>
    <p:sldId id="500" r:id="rId10"/>
    <p:sldId id="501" r:id="rId11"/>
    <p:sldId id="460" r:id="rId12"/>
    <p:sldId id="502" r:id="rId13"/>
    <p:sldId id="504" r:id="rId14"/>
    <p:sldId id="461" r:id="rId15"/>
    <p:sldId id="505" r:id="rId16"/>
    <p:sldId id="507" r:id="rId17"/>
    <p:sldId id="508" r:id="rId18"/>
    <p:sldId id="459"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1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07/06/2023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6/7/2023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6/7/2023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6/7/2023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6/7/2023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6/7/2023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6/7/2023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6/7/2023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6/7/2023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6/7/2023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6/7/2023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6/7/2023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6/7/2023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6/7/2023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6/7/2023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6/7/2023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6/7/2023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436F91D5-A7D5-43BC-54FB-3CEBD89B584E}"/>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125286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84C637FD-E66E-E1AE-6D53-1FC5F1273782}"/>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1927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6" name="Image 5">
            <a:extLst>
              <a:ext uri="{FF2B5EF4-FFF2-40B4-BE49-F238E27FC236}">
                <a16:creationId xmlns:a16="http://schemas.microsoft.com/office/drawing/2014/main" id="{E14531B1-FFC8-CD4A-CDB6-3726B40C575E}"/>
              </a:ext>
            </a:extLst>
          </p:cNvPr>
          <p:cNvPicPr preferRelativeResize="0">
            <a:picLocks/>
          </p:cNvPicPr>
          <p:nvPr/>
        </p:nvPicPr>
        <p:blipFill>
          <a:blip r:embed="rId2"/>
          <a:stretch>
            <a:fillRect/>
          </a:stretch>
        </p:blipFill>
        <p:spPr>
          <a:xfrm>
            <a:off x="236220" y="2349500"/>
            <a:ext cx="4200508" cy="3571200"/>
          </a:xfrm>
          <a:prstGeom prst="rect">
            <a:avLst/>
          </a:prstGeom>
        </p:spPr>
      </p:pic>
      <p:pic>
        <p:nvPicPr>
          <p:cNvPr id="8" name="Image 7">
            <a:extLst>
              <a:ext uri="{FF2B5EF4-FFF2-40B4-BE49-F238E27FC236}">
                <a16:creationId xmlns:a16="http://schemas.microsoft.com/office/drawing/2014/main" id="{E9347DAF-80A0-03F5-4EA0-1F9F662F19BA}"/>
              </a:ext>
            </a:extLst>
          </p:cNvPr>
          <p:cNvPicPr preferRelativeResize="0">
            <a:picLocks/>
          </p:cNvPicPr>
          <p:nvPr/>
        </p:nvPicPr>
        <p:blipFill>
          <a:blip r:embed="rId3"/>
          <a:stretch>
            <a:fillRect/>
          </a:stretch>
        </p:blipFill>
        <p:spPr>
          <a:xfrm>
            <a:off x="4749800" y="2344100"/>
            <a:ext cx="4212701" cy="3582000"/>
          </a:xfrm>
          <a:prstGeom prst="rect">
            <a:avLst/>
          </a:prstGeom>
        </p:spPr>
      </p:pic>
    </p:spTree>
    <p:extLst>
      <p:ext uri="{BB962C8B-B14F-4D97-AF65-F5344CB8AC3E}">
        <p14:creationId xmlns:p14="http://schemas.microsoft.com/office/powerpoint/2010/main" val="342203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612A2535-8AD4-9BA9-A474-CE842EA92107}"/>
              </a:ext>
            </a:extLst>
          </p:cNvPr>
          <p:cNvPicPr>
            <a:picLocks noChangeAspect="1"/>
          </p:cNvPicPr>
          <p:nvPr/>
        </p:nvPicPr>
        <p:blipFill>
          <a:blip r:embed="rId2"/>
          <a:stretch>
            <a:fillRect/>
          </a:stretch>
        </p:blipFill>
        <p:spPr>
          <a:xfrm>
            <a:off x="825500" y="1270000"/>
            <a:ext cx="7391400" cy="5038725"/>
          </a:xfrm>
          <a:prstGeom prst="rect">
            <a:avLst/>
          </a:prstGeom>
        </p:spPr>
      </p:pic>
    </p:spTree>
    <p:extLst>
      <p:ext uri="{BB962C8B-B14F-4D97-AF65-F5344CB8AC3E}">
        <p14:creationId xmlns:p14="http://schemas.microsoft.com/office/powerpoint/2010/main" val="3305420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2B6207BF-9186-927A-3B69-48EBD15068A3}"/>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27797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6" name="Image 5">
            <a:extLst>
              <a:ext uri="{FF2B5EF4-FFF2-40B4-BE49-F238E27FC236}">
                <a16:creationId xmlns:a16="http://schemas.microsoft.com/office/drawing/2014/main" id="{89D366AF-1E91-5B10-E029-D9F7D232A3C9}"/>
              </a:ext>
            </a:extLst>
          </p:cNvPr>
          <p:cNvPicPr preferRelativeResize="0">
            <a:picLocks/>
          </p:cNvPicPr>
          <p:nvPr/>
        </p:nvPicPr>
        <p:blipFill>
          <a:blip r:embed="rId2"/>
          <a:stretch>
            <a:fillRect/>
          </a:stretch>
        </p:blipFill>
        <p:spPr>
          <a:xfrm>
            <a:off x="4749800" y="2349500"/>
            <a:ext cx="4212000" cy="3582000"/>
          </a:xfrm>
          <a:prstGeom prst="rect">
            <a:avLst/>
          </a:prstGeom>
        </p:spPr>
      </p:pic>
      <p:pic>
        <p:nvPicPr>
          <p:cNvPr id="8" name="Image 7">
            <a:extLst>
              <a:ext uri="{FF2B5EF4-FFF2-40B4-BE49-F238E27FC236}">
                <a16:creationId xmlns:a16="http://schemas.microsoft.com/office/drawing/2014/main" id="{8C725469-79EB-D32B-63A1-B79EADBECE96}"/>
              </a:ext>
            </a:extLst>
          </p:cNvPr>
          <p:cNvPicPr preferRelativeResize="0">
            <a:picLocks/>
          </p:cNvPicPr>
          <p:nvPr/>
        </p:nvPicPr>
        <p:blipFill>
          <a:blip r:embed="rId3"/>
          <a:stretch>
            <a:fillRect/>
          </a:stretch>
        </p:blipFill>
        <p:spPr>
          <a:xfrm>
            <a:off x="237144" y="2349500"/>
            <a:ext cx="4201200" cy="3571200"/>
          </a:xfrm>
          <a:prstGeom prst="rect">
            <a:avLst/>
          </a:prstGeom>
        </p:spPr>
      </p:pic>
    </p:spTree>
    <p:extLst>
      <p:ext uri="{BB962C8B-B14F-4D97-AF65-F5344CB8AC3E}">
        <p14:creationId xmlns:p14="http://schemas.microsoft.com/office/powerpoint/2010/main" val="78103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- 2023</a:t>
            </a:r>
          </a:p>
        </p:txBody>
      </p:sp>
      <p:pic>
        <p:nvPicPr>
          <p:cNvPr id="6" name="Image 5">
            <a:extLst>
              <a:ext uri="{FF2B5EF4-FFF2-40B4-BE49-F238E27FC236}">
                <a16:creationId xmlns:a16="http://schemas.microsoft.com/office/drawing/2014/main" id="{8FC5DF80-9CBD-0F83-DFE0-BC48D843F09A}"/>
              </a:ext>
            </a:extLst>
          </p:cNvPr>
          <p:cNvPicPr preferRelativeResize="0">
            <a:picLocks/>
          </p:cNvPicPr>
          <p:nvPr/>
        </p:nvPicPr>
        <p:blipFill>
          <a:blip r:embed="rId2"/>
          <a:stretch>
            <a:fillRect/>
          </a:stretch>
        </p:blipFill>
        <p:spPr>
          <a:xfrm>
            <a:off x="236237" y="2349500"/>
            <a:ext cx="4200508" cy="3571200"/>
          </a:xfrm>
          <a:prstGeom prst="rect">
            <a:avLst/>
          </a:prstGeom>
        </p:spPr>
      </p:pic>
      <p:pic>
        <p:nvPicPr>
          <p:cNvPr id="8" name="Image 7">
            <a:extLst>
              <a:ext uri="{FF2B5EF4-FFF2-40B4-BE49-F238E27FC236}">
                <a16:creationId xmlns:a16="http://schemas.microsoft.com/office/drawing/2014/main" id="{3D857010-B1D0-7A98-3C90-151C0576CDE0}"/>
              </a:ext>
            </a:extLst>
          </p:cNvPr>
          <p:cNvPicPr preferRelativeResize="0">
            <a:picLocks/>
          </p:cNvPicPr>
          <p:nvPr/>
        </p:nvPicPr>
        <p:blipFill>
          <a:blip r:embed="rId3"/>
          <a:stretch>
            <a:fillRect/>
          </a:stretch>
        </p:blipFill>
        <p:spPr>
          <a:xfrm>
            <a:off x="4749800" y="2349500"/>
            <a:ext cx="4212000" cy="3582000"/>
          </a:xfrm>
          <a:prstGeom prst="rect">
            <a:avLst/>
          </a:prstGeom>
        </p:spPr>
      </p:pic>
    </p:spTree>
    <p:extLst>
      <p:ext uri="{BB962C8B-B14F-4D97-AF65-F5344CB8AC3E}">
        <p14:creationId xmlns:p14="http://schemas.microsoft.com/office/powerpoint/2010/main" val="25695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03FD8E7-5F7D-4A73-7E59-29A93B5CBE60}"/>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135518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8A9C404-4B85-DEE4-FF54-9B0756AD71B9}"/>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35E01E8-4B72-D756-6F26-30DCDD769C96}"/>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EBF466F8-B5FD-BB47-D32C-BD3347FC66F1}"/>
              </a:ext>
            </a:extLst>
          </p:cNvPr>
          <p:cNvPicPr>
            <a:picLocks noChangeAspect="1"/>
          </p:cNvPicPr>
          <p:nvPr/>
        </p:nvPicPr>
        <p:blipFill>
          <a:blip r:embed="rId2"/>
          <a:stretch>
            <a:fillRect/>
          </a:stretch>
        </p:blipFill>
        <p:spPr>
          <a:xfrm>
            <a:off x="824479" y="1269564"/>
            <a:ext cx="7382896" cy="5029636"/>
          </a:xfrm>
          <a:prstGeom prst="rect">
            <a:avLst/>
          </a:prstGeom>
        </p:spPr>
      </p:pic>
    </p:spTree>
    <p:extLst>
      <p:ext uri="{BB962C8B-B14F-4D97-AF65-F5344CB8AC3E}">
        <p14:creationId xmlns:p14="http://schemas.microsoft.com/office/powerpoint/2010/main" val="345415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1EB4C4B4-685E-DEF9-4BB7-2D36E2AED12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F9CA845D-C608-D88A-18AF-1C72786EFC90}"/>
              </a:ext>
            </a:extLst>
          </p:cNvPr>
          <p:cNvPicPr preferRelativeResize="0">
            <a:picLocks/>
          </p:cNvPicPr>
          <p:nvPr/>
        </p:nvPicPr>
        <p:blipFill>
          <a:blip r:embed="rId3"/>
          <a:stretch>
            <a:fillRect/>
          </a:stretch>
        </p:blipFill>
        <p:spPr>
          <a:xfrm>
            <a:off x="4749800" y="2349500"/>
            <a:ext cx="4212000" cy="3582000"/>
          </a:xfrm>
          <a:prstGeom prst="rect">
            <a:avLst/>
          </a:prstGeom>
        </p:spPr>
      </p:pic>
    </p:spTree>
    <p:extLst>
      <p:ext uri="{BB962C8B-B14F-4D97-AF65-F5344CB8AC3E}">
        <p14:creationId xmlns:p14="http://schemas.microsoft.com/office/powerpoint/2010/main" val="417581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A420CE82-6ED8-E02B-DA1C-BA1DB4A0359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D6462763-CCE1-2C79-AB21-81ECA240FDD1}"/>
              </a:ext>
            </a:extLst>
          </p:cNvPr>
          <p:cNvPicPr preferRelativeResize="0">
            <a:picLocks/>
          </p:cNvPicPr>
          <p:nvPr/>
        </p:nvPicPr>
        <p:blipFill>
          <a:blip r:embed="rId3"/>
          <a:stretch>
            <a:fillRect/>
          </a:stretch>
        </p:blipFill>
        <p:spPr>
          <a:xfrm>
            <a:off x="4747850" y="2349500"/>
            <a:ext cx="4212000" cy="3582000"/>
          </a:xfrm>
          <a:prstGeom prst="rect">
            <a:avLst/>
          </a:prstGeom>
        </p:spPr>
      </p:pic>
    </p:spTree>
    <p:extLst>
      <p:ext uri="{BB962C8B-B14F-4D97-AF65-F5344CB8AC3E}">
        <p14:creationId xmlns:p14="http://schemas.microsoft.com/office/powerpoint/2010/main" val="289718087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654</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Synthesis</vt:lpstr>
      <vt:lpstr>EURCHF - 2022</vt:lpstr>
      <vt:lpstr>EURCHF - 2023</vt:lpstr>
      <vt:lpstr>EURCZK - Historical &amp; Planned</vt:lpstr>
      <vt:lpstr>EURCZK - Synthesis</vt:lpstr>
      <vt:lpstr>EURCZK - 2022</vt:lpstr>
      <vt:lpstr>EURPLN - Historical &amp; Planned</vt:lpstr>
      <vt:lpstr>EURPLN - Synthesis</vt:lpstr>
      <vt:lpstr>EURPLN - 2022</vt:lpstr>
      <vt:lpstr>EURPLN - 2023</vt:lpstr>
      <vt:lpstr>EURCHF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701</cp:revision>
  <cp:lastPrinted>2012-02-01T10:00:25Z</cp:lastPrinted>
  <dcterms:created xsi:type="dcterms:W3CDTF">2010-04-23T15:09:35Z</dcterms:created>
  <dcterms:modified xsi:type="dcterms:W3CDTF">2023-06-07T07:51:07Z</dcterms:modified>
</cp:coreProperties>
</file>