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4" r:id="rId8"/>
    <p:sldId id="470" r:id="rId9"/>
    <p:sldId id="456" r:id="rId10"/>
    <p:sldId id="497" r:id="rId11"/>
    <p:sldId id="499" r:id="rId12"/>
    <p:sldId id="500" r:id="rId13"/>
    <p:sldId id="501" r:id="rId14"/>
    <p:sldId id="502" r:id="rId15"/>
    <p:sldId id="503"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p:scale>
          <a:sx n="125" d="100"/>
          <a:sy n="125" d="100"/>
        </p:scale>
        <p:origin x="744" y="-36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04/03/2021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26/02/2021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6" name="Image 5">
            <a:extLst>
              <a:ext uri="{FF2B5EF4-FFF2-40B4-BE49-F238E27FC236}">
                <a16:creationId xmlns:a16="http://schemas.microsoft.com/office/drawing/2014/main" id="{08C7CC83-C84B-4D85-A595-F7B8D5D84842}"/>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5F53D3AD-927B-451A-A047-83537BF57B79}"/>
              </a:ext>
            </a:extLst>
          </p:cNvPr>
          <p:cNvPicPr>
            <a:picLocks noChangeAspect="1"/>
          </p:cNvPicPr>
          <p:nvPr/>
        </p:nvPicPr>
        <p:blipFill>
          <a:blip r:embed="rId3"/>
          <a:stretch>
            <a:fillRect/>
          </a:stretch>
        </p:blipFill>
        <p:spPr>
          <a:xfrm>
            <a:off x="4745807" y="2349500"/>
            <a:ext cx="4212701" cy="3621338"/>
          </a:xfrm>
          <a:prstGeom prst="rect">
            <a:avLst/>
          </a:prstGeom>
        </p:spPr>
      </p:pic>
    </p:spTree>
    <p:extLst>
      <p:ext uri="{BB962C8B-B14F-4D97-AF65-F5344CB8AC3E}">
        <p14:creationId xmlns:p14="http://schemas.microsoft.com/office/powerpoint/2010/main" val="88442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6" name="Image 5">
            <a:extLst>
              <a:ext uri="{FF2B5EF4-FFF2-40B4-BE49-F238E27FC236}">
                <a16:creationId xmlns:a16="http://schemas.microsoft.com/office/drawing/2014/main" id="{586C2C27-6565-4B5F-B6E5-E159171478C2}"/>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5F6E281B-E447-46AE-A88F-17612448BBD3}"/>
              </a:ext>
            </a:extLst>
          </p:cNvPr>
          <p:cNvPicPr>
            <a:picLocks noChangeAspect="1"/>
          </p:cNvPicPr>
          <p:nvPr/>
        </p:nvPicPr>
        <p:blipFill>
          <a:blip r:embed="rId3"/>
          <a:stretch>
            <a:fillRect/>
          </a:stretch>
        </p:blipFill>
        <p:spPr>
          <a:xfrm>
            <a:off x="4754008" y="2349500"/>
            <a:ext cx="4200508" cy="3570732"/>
          </a:xfrm>
          <a:prstGeom prst="rect">
            <a:avLst/>
          </a:prstGeom>
        </p:spPr>
      </p:pic>
    </p:spTree>
    <p:extLst>
      <p:ext uri="{BB962C8B-B14F-4D97-AF65-F5344CB8AC3E}">
        <p14:creationId xmlns:p14="http://schemas.microsoft.com/office/powerpoint/2010/main" val="48801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3" name="EURUSD_ImageALLOC">
            <a:extLst>
              <a:ext uri="{FF2B5EF4-FFF2-40B4-BE49-F238E27FC236}">
                <a16:creationId xmlns:a16="http://schemas.microsoft.com/office/drawing/2014/main" id="{6D749A6F-B3F1-47E9-936A-2D2D04301F12}"/>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C72E6338-F828-4910-BD82-D22CEC950DD1}"/>
              </a:ext>
            </a:extLst>
          </p:cNvPr>
          <p:cNvPicPr>
            <a:picLocks noChangeAspect="1"/>
          </p:cNvPicPr>
          <p:nvPr/>
        </p:nvPicPr>
        <p:blipFill>
          <a:blip r:embed="rId3"/>
          <a:stretch>
            <a:fillRect/>
          </a:stretch>
        </p:blipFill>
        <p:spPr>
          <a:xfrm>
            <a:off x="4745807" y="2349500"/>
            <a:ext cx="4212701" cy="3569208"/>
          </a:xfrm>
          <a:prstGeom prst="rect">
            <a:avLst/>
          </a:prstGeom>
        </p:spPr>
      </p:pic>
    </p:spTree>
    <p:extLst>
      <p:ext uri="{BB962C8B-B14F-4D97-AF65-F5344CB8AC3E}">
        <p14:creationId xmlns:p14="http://schemas.microsoft.com/office/powerpoint/2010/main" val="1218095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6" name="Image 5">
            <a:extLst>
              <a:ext uri="{FF2B5EF4-FFF2-40B4-BE49-F238E27FC236}">
                <a16:creationId xmlns:a16="http://schemas.microsoft.com/office/drawing/2014/main" id="{750A17D6-7BC4-44F1-8818-4D9BE3B14AD1}"/>
              </a:ext>
            </a:extLst>
          </p:cNvPr>
          <p:cNvPicPr>
            <a:picLocks noChangeAspect="1"/>
          </p:cNvPicPr>
          <p:nvPr/>
        </p:nvPicPr>
        <p:blipFill>
          <a:blip r:embed="rId2"/>
          <a:stretch>
            <a:fillRect/>
          </a:stretch>
        </p:blipFill>
        <p:spPr>
          <a:xfrm>
            <a:off x="228235" y="2349500"/>
            <a:ext cx="4212701" cy="3621338"/>
          </a:xfrm>
          <a:prstGeom prst="rect">
            <a:avLst/>
          </a:prstGeom>
        </p:spPr>
      </p:pic>
      <p:pic>
        <p:nvPicPr>
          <p:cNvPr id="8" name="Image 7">
            <a:extLst>
              <a:ext uri="{FF2B5EF4-FFF2-40B4-BE49-F238E27FC236}">
                <a16:creationId xmlns:a16="http://schemas.microsoft.com/office/drawing/2014/main" id="{5AA2DF99-A814-4F15-8C6E-59A1A72527AD}"/>
              </a:ext>
            </a:extLst>
          </p:cNvPr>
          <p:cNvPicPr>
            <a:picLocks noChangeAspect="1"/>
          </p:cNvPicPr>
          <p:nvPr/>
        </p:nvPicPr>
        <p:blipFill>
          <a:blip r:embed="rId3"/>
          <a:stretch>
            <a:fillRect/>
          </a:stretch>
        </p:blipFill>
        <p:spPr>
          <a:xfrm>
            <a:off x="4749800" y="2349500"/>
            <a:ext cx="4200508" cy="3621338"/>
          </a:xfrm>
          <a:prstGeom prst="rect">
            <a:avLst/>
          </a:prstGeom>
        </p:spPr>
      </p:pic>
    </p:spTree>
    <p:extLst>
      <p:ext uri="{BB962C8B-B14F-4D97-AF65-F5344CB8AC3E}">
        <p14:creationId xmlns:p14="http://schemas.microsoft.com/office/powerpoint/2010/main" val="3322543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6" name="Image 5">
            <a:extLst>
              <a:ext uri="{FF2B5EF4-FFF2-40B4-BE49-F238E27FC236}">
                <a16:creationId xmlns:a16="http://schemas.microsoft.com/office/drawing/2014/main" id="{18E44C30-14C2-4FB1-B9A8-82CAF7539B29}"/>
              </a:ext>
            </a:extLst>
          </p:cNvPr>
          <p:cNvPicPr>
            <a:picLocks noChangeAspect="1"/>
          </p:cNvPicPr>
          <p:nvPr/>
        </p:nvPicPr>
        <p:blipFill>
          <a:blip r:embed="rId2"/>
          <a:stretch>
            <a:fillRect/>
          </a:stretch>
        </p:blipFill>
        <p:spPr>
          <a:xfrm>
            <a:off x="240428" y="2349500"/>
            <a:ext cx="4200508" cy="3542083"/>
          </a:xfrm>
          <a:prstGeom prst="rect">
            <a:avLst/>
          </a:prstGeom>
        </p:spPr>
      </p:pic>
      <p:pic>
        <p:nvPicPr>
          <p:cNvPr id="8" name="Image 7">
            <a:extLst>
              <a:ext uri="{FF2B5EF4-FFF2-40B4-BE49-F238E27FC236}">
                <a16:creationId xmlns:a16="http://schemas.microsoft.com/office/drawing/2014/main" id="{B9249674-3520-4F98-B947-462775498D49}"/>
              </a:ext>
            </a:extLst>
          </p:cNvPr>
          <p:cNvPicPr>
            <a:picLocks noChangeAspect="1"/>
          </p:cNvPicPr>
          <p:nvPr/>
        </p:nvPicPr>
        <p:blipFill>
          <a:blip r:embed="rId3"/>
          <a:stretch>
            <a:fillRect/>
          </a:stretch>
        </p:blipFill>
        <p:spPr>
          <a:xfrm>
            <a:off x="4749800" y="2349499"/>
            <a:ext cx="4200508" cy="3517901"/>
          </a:xfrm>
          <a:prstGeom prst="rect">
            <a:avLst/>
          </a:prstGeom>
        </p:spPr>
      </p:pic>
    </p:spTree>
    <p:extLst>
      <p:ext uri="{BB962C8B-B14F-4D97-AF65-F5344CB8AC3E}">
        <p14:creationId xmlns:p14="http://schemas.microsoft.com/office/powerpoint/2010/main" val="29051494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F52710FC-1EE5-4FDB-98B9-DF44F688C802}"/>
              </a:ext>
            </a:extLst>
          </p:cNvPr>
          <p:cNvPicPr>
            <a:picLocks noChangeAspect="1"/>
          </p:cNvPicPr>
          <p:nvPr/>
        </p:nvPicPr>
        <p:blipFill>
          <a:blip r:embed="rId2"/>
          <a:stretch>
            <a:fillRect/>
          </a:stretch>
        </p:blipFill>
        <p:spPr>
          <a:xfrm>
            <a:off x="127001" y="1526309"/>
            <a:ext cx="8890000" cy="1508898"/>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63F97F96-D103-4EF0-AA8A-FE3724172B05}"/>
              </a:ext>
            </a:extLst>
          </p:cNvPr>
          <p:cNvPicPr>
            <a:picLocks noChangeAspect="1"/>
          </p:cNvPicPr>
          <p:nvPr/>
        </p:nvPicPr>
        <p:blipFill>
          <a:blip r:embed="rId2"/>
          <a:stretch>
            <a:fillRect/>
          </a:stretch>
        </p:blipFill>
        <p:spPr>
          <a:xfrm>
            <a:off x="127000" y="1524000"/>
            <a:ext cx="8943975" cy="1352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3DC56FF-FEB3-40D0-8C6F-E21CF1D1C742}"/>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7" name="Image 6">
            <a:extLst>
              <a:ext uri="{FF2B5EF4-FFF2-40B4-BE49-F238E27FC236}">
                <a16:creationId xmlns:a16="http://schemas.microsoft.com/office/drawing/2014/main" id="{C4089835-D38F-4758-A961-8D76F64A576C}"/>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288535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4B3D7649-2C03-4832-99A0-A0025A48BB22}"/>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053167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99A206D5-2E80-4870-B16A-42D8946FE3C1}"/>
              </a:ext>
            </a:extLst>
          </p:cNvPr>
          <p:cNvPicPr>
            <a:picLocks noChangeAspect="1"/>
          </p:cNvPicPr>
          <p:nvPr/>
        </p:nvPicPr>
        <p:blipFill>
          <a:blip r:embed="rId2"/>
          <a:stretch>
            <a:fillRect/>
          </a:stretch>
        </p:blipFill>
        <p:spPr>
          <a:xfrm>
            <a:off x="825500" y="1306143"/>
            <a:ext cx="7382896" cy="4993057"/>
          </a:xfrm>
          <a:prstGeom prst="rect">
            <a:avLst/>
          </a:prstGeom>
        </p:spPr>
      </p:pic>
    </p:spTree>
    <p:extLst>
      <p:ext uri="{BB962C8B-B14F-4D97-AF65-F5344CB8AC3E}">
        <p14:creationId xmlns:p14="http://schemas.microsoft.com/office/powerpoint/2010/main" val="422800408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- 2018-19</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701</cp:revision>
  <cp:lastPrinted>2012-02-01T10:00:25Z</cp:lastPrinted>
  <dcterms:created xsi:type="dcterms:W3CDTF">2010-04-23T15:09:35Z</dcterms:created>
  <dcterms:modified xsi:type="dcterms:W3CDTF">2021-03-04T15:37:29Z</dcterms:modified>
</cp:coreProperties>
</file>