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16/03/2021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3/16/2021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618443" y="2612734"/>
            <a:ext cx="1907113"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3/16/2021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3/16/2021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3/16/2021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3/16/2021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3/16/2021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3/16/2021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3/16/2021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3/16/2021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3/16/2021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50365" y="269875"/>
            <a:ext cx="78307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3/16/2021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3/16/2021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3/16/2021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3/16/2021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3/16/2021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3/16/2021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3/16/2021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3/16/2021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15/03/2021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7" name="Image 6">
            <a:extLst>
              <a:ext uri="{FF2B5EF4-FFF2-40B4-BE49-F238E27FC236}">
                <a16:creationId xmlns:a16="http://schemas.microsoft.com/office/drawing/2014/main" id="{DC734F6F-CC17-451E-A78C-EC3787B8E99C}"/>
              </a:ext>
            </a:extLst>
          </p:cNvPr>
          <p:cNvPicPr>
            <a:picLocks noChangeAspect="1"/>
          </p:cNvPicPr>
          <p:nvPr/>
        </p:nvPicPr>
        <p:blipFill>
          <a:blip r:embed="rId2"/>
          <a:stretch>
            <a:fillRect/>
          </a:stretch>
        </p:blipFill>
        <p:spPr>
          <a:xfrm>
            <a:off x="234331" y="2349501"/>
            <a:ext cx="4206605" cy="3569208"/>
          </a:xfrm>
          <a:prstGeom prst="rect">
            <a:avLst/>
          </a:prstGeom>
        </p:spPr>
      </p:pic>
      <p:pic>
        <p:nvPicPr>
          <p:cNvPr id="8" name="Image 7">
            <a:extLst>
              <a:ext uri="{FF2B5EF4-FFF2-40B4-BE49-F238E27FC236}">
                <a16:creationId xmlns:a16="http://schemas.microsoft.com/office/drawing/2014/main" id="{CEA8C940-863F-4CC6-B5CF-EFABA6FE162E}"/>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3684639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- 2020-21</a:t>
            </a:r>
          </a:p>
        </p:txBody>
      </p:sp>
      <p:pic>
        <p:nvPicPr>
          <p:cNvPr id="11" name="Image 10">
            <a:extLst>
              <a:ext uri="{FF2B5EF4-FFF2-40B4-BE49-F238E27FC236}">
                <a16:creationId xmlns:a16="http://schemas.microsoft.com/office/drawing/2014/main" id="{E36AD408-1815-499F-A335-DF5BB9849178}"/>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12" name="Image 11">
            <a:extLst>
              <a:ext uri="{FF2B5EF4-FFF2-40B4-BE49-F238E27FC236}">
                <a16:creationId xmlns:a16="http://schemas.microsoft.com/office/drawing/2014/main" id="{22BA5C23-61F6-4A54-AA02-903DDA9E93B1}"/>
              </a:ext>
            </a:extLst>
          </p:cNvPr>
          <p:cNvPicPr>
            <a:picLocks noChangeAspect="1"/>
          </p:cNvPicPr>
          <p:nvPr/>
        </p:nvPicPr>
        <p:blipFill>
          <a:blip r:embed="rId3"/>
          <a:stretch>
            <a:fillRect/>
          </a:stretch>
        </p:blipFill>
        <p:spPr>
          <a:xfrm>
            <a:off x="4749801" y="2349500"/>
            <a:ext cx="4204716" cy="3569208"/>
          </a:xfrm>
          <a:prstGeom prst="rect">
            <a:avLst/>
          </a:prstGeom>
        </p:spPr>
      </p:pic>
    </p:spTree>
    <p:extLst>
      <p:ext uri="{BB962C8B-B14F-4D97-AF65-F5344CB8AC3E}">
        <p14:creationId xmlns:p14="http://schemas.microsoft.com/office/powerpoint/2010/main" val="3937057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- 2021-22</a:t>
            </a:r>
          </a:p>
        </p:txBody>
      </p:sp>
      <p:pic>
        <p:nvPicPr>
          <p:cNvPr id="7" name="Image 6">
            <a:extLst>
              <a:ext uri="{FF2B5EF4-FFF2-40B4-BE49-F238E27FC236}">
                <a16:creationId xmlns:a16="http://schemas.microsoft.com/office/drawing/2014/main" id="{ABC403F6-684B-43D5-91FA-F4142CA548BF}"/>
              </a:ext>
            </a:extLst>
          </p:cNvPr>
          <p:cNvPicPr>
            <a:picLocks noChangeAspect="1"/>
          </p:cNvPicPr>
          <p:nvPr/>
        </p:nvPicPr>
        <p:blipFill>
          <a:blip r:embed="rId2"/>
          <a:stretch>
            <a:fillRect/>
          </a:stretch>
        </p:blipFill>
        <p:spPr>
          <a:xfrm>
            <a:off x="236220" y="2349500"/>
            <a:ext cx="4206605" cy="3572566"/>
          </a:xfrm>
          <a:prstGeom prst="rect">
            <a:avLst/>
          </a:prstGeom>
        </p:spPr>
      </p:pic>
      <p:pic>
        <p:nvPicPr>
          <p:cNvPr id="8" name="Image 7">
            <a:extLst>
              <a:ext uri="{FF2B5EF4-FFF2-40B4-BE49-F238E27FC236}">
                <a16:creationId xmlns:a16="http://schemas.microsoft.com/office/drawing/2014/main" id="{FE1512DF-C4F1-4825-BEBE-F04587B9D9B7}"/>
              </a:ext>
            </a:extLst>
          </p:cNvPr>
          <p:cNvPicPr>
            <a:picLocks noChangeAspect="1"/>
          </p:cNvPicPr>
          <p:nvPr/>
        </p:nvPicPr>
        <p:blipFill>
          <a:blip r:embed="rId3"/>
          <a:stretch>
            <a:fillRect/>
          </a:stretch>
        </p:blipFill>
        <p:spPr>
          <a:xfrm>
            <a:off x="4747911" y="2349501"/>
            <a:ext cx="4206605" cy="3569208"/>
          </a:xfrm>
          <a:prstGeom prst="rect">
            <a:avLst/>
          </a:prstGeom>
        </p:spPr>
      </p:pic>
    </p:spTree>
    <p:extLst>
      <p:ext uri="{BB962C8B-B14F-4D97-AF65-F5344CB8AC3E}">
        <p14:creationId xmlns:p14="http://schemas.microsoft.com/office/powerpoint/2010/main" val="483304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- 2022-23</a:t>
            </a:r>
          </a:p>
        </p:txBody>
      </p:sp>
      <p:pic>
        <p:nvPicPr>
          <p:cNvPr id="7" name="Image 6">
            <a:extLst>
              <a:ext uri="{FF2B5EF4-FFF2-40B4-BE49-F238E27FC236}">
                <a16:creationId xmlns:a16="http://schemas.microsoft.com/office/drawing/2014/main" id="{65E90379-96B3-4B39-8992-9F286770D72C}"/>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7BD02A6C-AB56-4288-8401-A1D2C3AADDBA}"/>
              </a:ext>
            </a:extLst>
          </p:cNvPr>
          <p:cNvPicPr>
            <a:picLocks noChangeAspect="1"/>
          </p:cNvPicPr>
          <p:nvPr/>
        </p:nvPicPr>
        <p:blipFill>
          <a:blip r:embed="rId3"/>
          <a:stretch>
            <a:fillRect/>
          </a:stretch>
        </p:blipFill>
        <p:spPr>
          <a:xfrm>
            <a:off x="4749800" y="2346142"/>
            <a:ext cx="4200508" cy="3572566"/>
          </a:xfrm>
          <a:prstGeom prst="rect">
            <a:avLst/>
          </a:prstGeom>
        </p:spPr>
      </p:pic>
    </p:spTree>
    <p:extLst>
      <p:ext uri="{BB962C8B-B14F-4D97-AF65-F5344CB8AC3E}">
        <p14:creationId xmlns:p14="http://schemas.microsoft.com/office/powerpoint/2010/main" val="2440369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B6ADBF28-2506-4F06-A0A6-6BB9FB0FC675}"/>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6A97A8A-95B6-455C-8870-1D6B95A6BA90}"/>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9" name="Image 8">
            <a:extLst>
              <a:ext uri="{FF2B5EF4-FFF2-40B4-BE49-F238E27FC236}">
                <a16:creationId xmlns:a16="http://schemas.microsoft.com/office/drawing/2014/main" id="{47185A19-1039-4DD7-AB0D-DE306338739F}"/>
              </a:ext>
            </a:extLst>
          </p:cNvPr>
          <p:cNvPicPr>
            <a:picLocks noChangeAspect="1"/>
          </p:cNvPicPr>
          <p:nvPr/>
        </p:nvPicPr>
        <p:blipFill>
          <a:blip r:embed="rId2"/>
          <a:stretch>
            <a:fillRect/>
          </a:stretch>
        </p:blipFill>
        <p:spPr>
          <a:xfrm>
            <a:off x="126092" y="1097762"/>
            <a:ext cx="6157494" cy="1774090"/>
          </a:xfrm>
          <a:prstGeom prst="rect">
            <a:avLst/>
          </a:prstGeom>
        </p:spPr>
      </p:pic>
      <p:pic>
        <p:nvPicPr>
          <p:cNvPr id="11" name="Image 10">
            <a:extLst>
              <a:ext uri="{FF2B5EF4-FFF2-40B4-BE49-F238E27FC236}">
                <a16:creationId xmlns:a16="http://schemas.microsoft.com/office/drawing/2014/main" id="{F5FF5B00-7C0A-4EAD-902A-DEDE49C4D43E}"/>
              </a:ext>
            </a:extLst>
          </p:cNvPr>
          <p:cNvPicPr>
            <a:picLocks noChangeAspect="1"/>
          </p:cNvPicPr>
          <p:nvPr/>
        </p:nvPicPr>
        <p:blipFill>
          <a:blip r:embed="rId3"/>
          <a:stretch>
            <a:fillRect/>
          </a:stretch>
        </p:blipFill>
        <p:spPr>
          <a:xfrm>
            <a:off x="2849731" y="2854172"/>
            <a:ext cx="5919601" cy="3872745"/>
          </a:xfrm>
          <a:prstGeom prst="rect">
            <a:avLst/>
          </a:prstGeom>
        </p:spPr>
      </p:pic>
    </p:spTree>
    <p:extLst>
      <p:ext uri="{BB962C8B-B14F-4D97-AF65-F5344CB8AC3E}">
        <p14:creationId xmlns:p14="http://schemas.microsoft.com/office/powerpoint/2010/main" val="426351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27014929-2290-44FE-9A2C-E41D8082D0C4}"/>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136631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1E644B9E-1549-46B8-8CE2-EAAFE08C21C7}"/>
              </a:ext>
            </a:extLst>
          </p:cNvPr>
          <p:cNvPicPr>
            <a:picLocks noChangeAspect="1"/>
          </p:cNvPicPr>
          <p:nvPr/>
        </p:nvPicPr>
        <p:blipFill>
          <a:blip r:embed="rId2"/>
          <a:stretch>
            <a:fillRect/>
          </a:stretch>
        </p:blipFill>
        <p:spPr>
          <a:xfrm>
            <a:off x="821812" y="1269564"/>
            <a:ext cx="7382896" cy="5029636"/>
          </a:xfrm>
          <a:prstGeom prst="rect">
            <a:avLst/>
          </a:prstGeom>
        </p:spPr>
      </p:pic>
    </p:spTree>
    <p:extLst>
      <p:ext uri="{BB962C8B-B14F-4D97-AF65-F5344CB8AC3E}">
        <p14:creationId xmlns:p14="http://schemas.microsoft.com/office/powerpoint/2010/main" val="288523856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5706</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- 2019-20</vt:lpstr>
      <vt:lpstr>EURUSD - 2020-21</vt:lpstr>
      <vt:lpstr>EURUSD - 2021-22</vt:lpstr>
      <vt:lpstr>EURUSD - 2022-23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704</cp:revision>
  <cp:lastPrinted>2012-02-01T10:00:25Z</cp:lastPrinted>
  <dcterms:created xsi:type="dcterms:W3CDTF">2010-04-23T15:09:35Z</dcterms:created>
  <dcterms:modified xsi:type="dcterms:W3CDTF">2021-03-16T08:22:01Z</dcterms:modified>
</cp:coreProperties>
</file>