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8"/>
  </p:notesMasterIdLst>
  <p:sldIdLst>
    <p:sldId id="256" r:id="rId3"/>
    <p:sldId id="466" r:id="rId4"/>
    <p:sldId id="476" r:id="rId5"/>
    <p:sldId id="493" r:id="rId6"/>
    <p:sldId id="494" r:id="rId7"/>
    <p:sldId id="503" r:id="rId8"/>
    <p:sldId id="470" r:id="rId9"/>
    <p:sldId id="456" r:id="rId10"/>
    <p:sldId id="497" r:id="rId11"/>
    <p:sldId id="499" r:id="rId12"/>
    <p:sldId id="500" r:id="rId13"/>
    <p:sldId id="501" r:id="rId14"/>
    <p:sldId id="502" r:id="rId15"/>
    <p:sldId id="409" r:id="rId16"/>
    <p:sldId id="410" r:id="rId1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08/04/2021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4/8/2021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618443" y="2612734"/>
            <a:ext cx="1907113" cy="1086430"/>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4/8/2021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4/8/2021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4/8/2021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4/8/2021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4/8/2021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4/8/2021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4/8/2021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4/8/2021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4/8/2021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4/8/2021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950365" y="269875"/>
            <a:ext cx="783076" cy="446097"/>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4/8/2021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4/8/2021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4/8/2021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4/8/2021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4/8/2021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4/8/2021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4/8/2021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4/8/2021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4/8/2021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4/8/2021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4/8/2021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4/8/2021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4/8/2021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4/8/2021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4/8/2021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4/8/2021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4/8/2021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4/8/2021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4/8/2021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4/8/2021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4/8/2021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4/8/2021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4/8/2021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4/8/2021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4/8/2021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4/8/2021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31/03/2021</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- 2019-20</a:t>
            </a:r>
          </a:p>
        </p:txBody>
      </p:sp>
      <p:pic>
        <p:nvPicPr>
          <p:cNvPr id="6" name="Image 5">
            <a:extLst>
              <a:ext uri="{FF2B5EF4-FFF2-40B4-BE49-F238E27FC236}">
                <a16:creationId xmlns:a16="http://schemas.microsoft.com/office/drawing/2014/main" id="{E7640554-9646-410A-9060-BC157391C980}"/>
              </a:ext>
            </a:extLst>
          </p:cNvPr>
          <p:cNvPicPr>
            <a:picLocks noChangeAspect="1"/>
          </p:cNvPicPr>
          <p:nvPr/>
        </p:nvPicPr>
        <p:blipFill>
          <a:blip r:embed="rId2"/>
          <a:stretch>
            <a:fillRect/>
          </a:stretch>
        </p:blipFill>
        <p:spPr>
          <a:xfrm>
            <a:off x="228235" y="2349500"/>
            <a:ext cx="4212701" cy="3570732"/>
          </a:xfrm>
          <a:prstGeom prst="rect">
            <a:avLst/>
          </a:prstGeom>
        </p:spPr>
      </p:pic>
      <p:pic>
        <p:nvPicPr>
          <p:cNvPr id="8" name="Image 7">
            <a:extLst>
              <a:ext uri="{FF2B5EF4-FFF2-40B4-BE49-F238E27FC236}">
                <a16:creationId xmlns:a16="http://schemas.microsoft.com/office/drawing/2014/main" id="{61701A82-9364-48F2-93AF-4AA99D619012}"/>
              </a:ext>
            </a:extLst>
          </p:cNvPr>
          <p:cNvPicPr>
            <a:picLocks noChangeAspect="1"/>
          </p:cNvPicPr>
          <p:nvPr/>
        </p:nvPicPr>
        <p:blipFill>
          <a:blip r:embed="rId3"/>
          <a:stretch>
            <a:fillRect/>
          </a:stretch>
        </p:blipFill>
        <p:spPr>
          <a:xfrm>
            <a:off x="4749800" y="2349500"/>
            <a:ext cx="4212701" cy="3570732"/>
          </a:xfrm>
          <a:prstGeom prst="rect">
            <a:avLst/>
          </a:prstGeom>
        </p:spPr>
      </p:pic>
    </p:spTree>
    <p:extLst>
      <p:ext uri="{BB962C8B-B14F-4D97-AF65-F5344CB8AC3E}">
        <p14:creationId xmlns:p14="http://schemas.microsoft.com/office/powerpoint/2010/main" val="3848840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- 2020-21</a:t>
            </a:r>
          </a:p>
        </p:txBody>
      </p:sp>
      <p:pic>
        <p:nvPicPr>
          <p:cNvPr id="6" name="Image 5">
            <a:extLst>
              <a:ext uri="{FF2B5EF4-FFF2-40B4-BE49-F238E27FC236}">
                <a16:creationId xmlns:a16="http://schemas.microsoft.com/office/drawing/2014/main" id="{9A2C3C6F-2F10-471A-9CBA-2A9E75C5033D}"/>
              </a:ext>
            </a:extLst>
          </p:cNvPr>
          <p:cNvPicPr>
            <a:picLocks noChangeAspect="1"/>
          </p:cNvPicPr>
          <p:nvPr/>
        </p:nvPicPr>
        <p:blipFill>
          <a:blip r:embed="rId2"/>
          <a:stretch>
            <a:fillRect/>
          </a:stretch>
        </p:blipFill>
        <p:spPr>
          <a:xfrm>
            <a:off x="236220" y="2349500"/>
            <a:ext cx="4212701" cy="3621338"/>
          </a:xfrm>
          <a:prstGeom prst="rect">
            <a:avLst/>
          </a:prstGeom>
        </p:spPr>
      </p:pic>
      <p:pic>
        <p:nvPicPr>
          <p:cNvPr id="8" name="Image 7">
            <a:extLst>
              <a:ext uri="{FF2B5EF4-FFF2-40B4-BE49-F238E27FC236}">
                <a16:creationId xmlns:a16="http://schemas.microsoft.com/office/drawing/2014/main" id="{59656D6F-37C0-4E3F-8621-BA903317222B}"/>
              </a:ext>
            </a:extLst>
          </p:cNvPr>
          <p:cNvPicPr>
            <a:picLocks noChangeAspect="1"/>
          </p:cNvPicPr>
          <p:nvPr/>
        </p:nvPicPr>
        <p:blipFill>
          <a:blip r:embed="rId3"/>
          <a:stretch>
            <a:fillRect/>
          </a:stretch>
        </p:blipFill>
        <p:spPr>
          <a:xfrm>
            <a:off x="4749800" y="2349500"/>
            <a:ext cx="4212701" cy="3621338"/>
          </a:xfrm>
          <a:prstGeom prst="rect">
            <a:avLst/>
          </a:prstGeom>
        </p:spPr>
      </p:pic>
    </p:spTree>
    <p:extLst>
      <p:ext uri="{BB962C8B-B14F-4D97-AF65-F5344CB8AC3E}">
        <p14:creationId xmlns:p14="http://schemas.microsoft.com/office/powerpoint/2010/main" val="1838752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- 2021-22</a:t>
            </a:r>
          </a:p>
        </p:txBody>
      </p:sp>
      <p:pic>
        <p:nvPicPr>
          <p:cNvPr id="3" name="EURUSD_ImageALLOC">
            <a:extLst>
              <a:ext uri="{FF2B5EF4-FFF2-40B4-BE49-F238E27FC236}">
                <a16:creationId xmlns:a16="http://schemas.microsoft.com/office/drawing/2014/main" id="{378ACE56-C98A-4941-B13D-4125DE6F573F}"/>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46668E25-8C15-4879-96B1-0CA706E7DC16}"/>
              </a:ext>
            </a:extLst>
          </p:cNvPr>
          <p:cNvPicPr>
            <a:picLocks noChangeAspect="1"/>
          </p:cNvPicPr>
          <p:nvPr/>
        </p:nvPicPr>
        <p:blipFill>
          <a:blip r:embed="rId3"/>
          <a:stretch>
            <a:fillRect/>
          </a:stretch>
        </p:blipFill>
        <p:spPr>
          <a:xfrm>
            <a:off x="240428" y="2349500"/>
            <a:ext cx="4200508" cy="3569208"/>
          </a:xfrm>
          <a:prstGeom prst="rect">
            <a:avLst/>
          </a:prstGeom>
        </p:spPr>
      </p:pic>
      <p:pic>
        <p:nvPicPr>
          <p:cNvPr id="9" name="Image 8">
            <a:extLst>
              <a:ext uri="{FF2B5EF4-FFF2-40B4-BE49-F238E27FC236}">
                <a16:creationId xmlns:a16="http://schemas.microsoft.com/office/drawing/2014/main" id="{EDA4AA1B-228D-42DE-95E8-9A5908EDF121}"/>
              </a:ext>
            </a:extLst>
          </p:cNvPr>
          <p:cNvPicPr>
            <a:picLocks noChangeAspect="1"/>
          </p:cNvPicPr>
          <p:nvPr/>
        </p:nvPicPr>
        <p:blipFill>
          <a:blip r:embed="rId4"/>
          <a:stretch>
            <a:fillRect/>
          </a:stretch>
        </p:blipFill>
        <p:spPr>
          <a:xfrm>
            <a:off x="4749800" y="2349500"/>
            <a:ext cx="4212701" cy="3569208"/>
          </a:xfrm>
          <a:prstGeom prst="rect">
            <a:avLst/>
          </a:prstGeom>
        </p:spPr>
      </p:pic>
    </p:spTree>
    <p:extLst>
      <p:ext uri="{BB962C8B-B14F-4D97-AF65-F5344CB8AC3E}">
        <p14:creationId xmlns:p14="http://schemas.microsoft.com/office/powerpoint/2010/main" val="2603922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- 2022-23</a:t>
            </a:r>
          </a:p>
        </p:txBody>
      </p:sp>
      <p:pic>
        <p:nvPicPr>
          <p:cNvPr id="6" name="Image 5">
            <a:extLst>
              <a:ext uri="{FF2B5EF4-FFF2-40B4-BE49-F238E27FC236}">
                <a16:creationId xmlns:a16="http://schemas.microsoft.com/office/drawing/2014/main" id="{BCE20457-C681-4814-BA59-C255F1A7CE30}"/>
              </a:ext>
            </a:extLst>
          </p:cNvPr>
          <p:cNvPicPr>
            <a:picLocks noChangeAspect="1"/>
          </p:cNvPicPr>
          <p:nvPr/>
        </p:nvPicPr>
        <p:blipFill>
          <a:blip r:embed="rId2"/>
          <a:stretch>
            <a:fillRect/>
          </a:stretch>
        </p:blipFill>
        <p:spPr>
          <a:xfrm>
            <a:off x="236220" y="2349500"/>
            <a:ext cx="4212701" cy="3596952"/>
          </a:xfrm>
          <a:prstGeom prst="rect">
            <a:avLst/>
          </a:prstGeom>
        </p:spPr>
      </p:pic>
      <p:pic>
        <p:nvPicPr>
          <p:cNvPr id="9" name="Image 8">
            <a:extLst>
              <a:ext uri="{FF2B5EF4-FFF2-40B4-BE49-F238E27FC236}">
                <a16:creationId xmlns:a16="http://schemas.microsoft.com/office/drawing/2014/main" id="{8FC884E2-7622-43C3-AC00-A38FEF37F84F}"/>
              </a:ext>
            </a:extLst>
          </p:cNvPr>
          <p:cNvPicPr>
            <a:picLocks noChangeAspect="1"/>
          </p:cNvPicPr>
          <p:nvPr/>
        </p:nvPicPr>
        <p:blipFill>
          <a:blip r:embed="rId3"/>
          <a:stretch>
            <a:fillRect/>
          </a:stretch>
        </p:blipFill>
        <p:spPr>
          <a:xfrm>
            <a:off x="4754008" y="2363824"/>
            <a:ext cx="4200508" cy="3596952"/>
          </a:xfrm>
          <a:prstGeom prst="rect">
            <a:avLst/>
          </a:prstGeom>
        </p:spPr>
      </p:pic>
    </p:spTree>
    <p:extLst>
      <p:ext uri="{BB962C8B-B14F-4D97-AF65-F5344CB8AC3E}">
        <p14:creationId xmlns:p14="http://schemas.microsoft.com/office/powerpoint/2010/main" val="3320733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4F4BE024-BDBF-4815-A3D5-108E69866A2B}"/>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DD86DFBB-50FC-4EC3-BE2D-016B1C61454D}"/>
              </a:ext>
            </a:extLst>
          </p:cNvPr>
          <p:cNvPicPr>
            <a:picLocks noChangeAspect="1"/>
          </p:cNvPicPr>
          <p:nvPr/>
        </p:nvPicPr>
        <p:blipFill>
          <a:blip r:embed="rId2"/>
          <a:stretch>
            <a:fillRect/>
          </a:stretch>
        </p:blipFill>
        <p:spPr>
          <a:xfrm>
            <a:off x="33337" y="1516783"/>
            <a:ext cx="9077325" cy="135255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FCB93D42-27FF-4E79-A48C-DDF9AAC07F6B}"/>
              </a:ext>
            </a:extLst>
          </p:cNvPr>
          <p:cNvPicPr>
            <a:picLocks noChangeAspect="1"/>
          </p:cNvPicPr>
          <p:nvPr/>
        </p:nvPicPr>
        <p:blipFill>
          <a:blip r:embed="rId2"/>
          <a:stretch>
            <a:fillRect/>
          </a:stretch>
        </p:blipFill>
        <p:spPr>
          <a:xfrm>
            <a:off x="127000" y="1524000"/>
            <a:ext cx="8943975" cy="116205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D922D141-757B-4A54-962B-8EEFBE44BDCC}"/>
              </a:ext>
            </a:extLst>
          </p:cNvPr>
          <p:cNvPicPr>
            <a:picLocks noChangeAspect="1"/>
          </p:cNvPicPr>
          <p:nvPr/>
        </p:nvPicPr>
        <p:blipFill>
          <a:blip r:embed="rId2"/>
          <a:stretch>
            <a:fillRect/>
          </a:stretch>
        </p:blipFill>
        <p:spPr>
          <a:xfrm>
            <a:off x="317500" y="1143000"/>
            <a:ext cx="6662615" cy="1905000"/>
          </a:xfrm>
          <a:prstGeom prst="rect">
            <a:avLst/>
          </a:prstGeom>
        </p:spPr>
      </p:pic>
      <p:pic>
        <p:nvPicPr>
          <p:cNvPr id="7" name="Image 6">
            <a:extLst>
              <a:ext uri="{FF2B5EF4-FFF2-40B4-BE49-F238E27FC236}">
                <a16:creationId xmlns:a16="http://schemas.microsoft.com/office/drawing/2014/main" id="{009AC7A6-0E18-4291-A70B-BF994CEFFB41}"/>
              </a:ext>
            </a:extLst>
          </p:cNvPr>
          <p:cNvPicPr>
            <a:picLocks noChangeAspect="1"/>
          </p:cNvPicPr>
          <p:nvPr/>
        </p:nvPicPr>
        <p:blipFill>
          <a:blip r:embed="rId3"/>
          <a:stretch>
            <a:fillRect/>
          </a:stretch>
        </p:blipFill>
        <p:spPr>
          <a:xfrm>
            <a:off x="3429000" y="3175000"/>
            <a:ext cx="5246070" cy="3429000"/>
          </a:xfrm>
          <a:prstGeom prst="rect">
            <a:avLst/>
          </a:prstGeom>
        </p:spPr>
      </p:pic>
    </p:spTree>
    <p:extLst>
      <p:ext uri="{BB962C8B-B14F-4D97-AF65-F5344CB8AC3E}">
        <p14:creationId xmlns:p14="http://schemas.microsoft.com/office/powerpoint/2010/main" val="2231845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CA2AFD37-FE75-4D7C-833C-3592D35A9022}"/>
              </a:ext>
            </a:extLst>
          </p:cNvPr>
          <p:cNvPicPr>
            <a:picLocks noChangeAspect="1"/>
          </p:cNvPicPr>
          <p:nvPr/>
        </p:nvPicPr>
        <p:blipFill>
          <a:blip r:embed="rId2"/>
          <a:stretch>
            <a:fillRect/>
          </a:stretch>
        </p:blipFill>
        <p:spPr>
          <a:xfrm>
            <a:off x="825500" y="1270000"/>
            <a:ext cx="7376160" cy="5027676"/>
          </a:xfrm>
          <a:prstGeom prst="rect">
            <a:avLst/>
          </a:prstGeom>
        </p:spPr>
      </p:pic>
    </p:spTree>
    <p:extLst>
      <p:ext uri="{BB962C8B-B14F-4D97-AF65-F5344CB8AC3E}">
        <p14:creationId xmlns:p14="http://schemas.microsoft.com/office/powerpoint/2010/main" val="445604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5DC75346-B48F-4CA2-9AB9-800DB0184FA3}"/>
              </a:ext>
            </a:extLst>
          </p:cNvPr>
          <p:cNvPicPr>
            <a:picLocks noChangeAspect="1"/>
          </p:cNvPicPr>
          <p:nvPr/>
        </p:nvPicPr>
        <p:blipFill>
          <a:blip r:embed="rId2"/>
          <a:stretch>
            <a:fillRect/>
          </a:stretch>
        </p:blipFill>
        <p:spPr>
          <a:xfrm>
            <a:off x="821812" y="1281975"/>
            <a:ext cx="7382896" cy="5005250"/>
          </a:xfrm>
          <a:prstGeom prst="rect">
            <a:avLst/>
          </a:prstGeom>
        </p:spPr>
      </p:pic>
    </p:spTree>
    <p:extLst>
      <p:ext uri="{BB962C8B-B14F-4D97-AF65-F5344CB8AC3E}">
        <p14:creationId xmlns:p14="http://schemas.microsoft.com/office/powerpoint/2010/main" val="1271703712"/>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5700</TotalTime>
  <Words>637</Words>
  <Application>Microsoft Office PowerPoint</Application>
  <PresentationFormat>Affichage à l'écran (4:3)</PresentationFormat>
  <Paragraphs>66</Paragraphs>
  <Slides>15</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15</vt:i4>
      </vt:variant>
    </vt:vector>
  </HeadingPairs>
  <TitlesOfParts>
    <vt:vector size="22"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 </vt:lpstr>
      <vt:lpstr>EURUSD - Historical &amp; Planned</vt:lpstr>
      <vt:lpstr>EURUSD - Synthesis</vt:lpstr>
      <vt:lpstr>EURUSD - 2019-20</vt:lpstr>
      <vt:lpstr>EURUSD - 2020-21</vt:lpstr>
      <vt:lpstr>EURUSD - 2021-22</vt:lpstr>
      <vt:lpstr>EURUSD - 2022-23</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Anatole Maurel</cp:lastModifiedBy>
  <cp:revision>702</cp:revision>
  <cp:lastPrinted>2012-02-01T10:00:25Z</cp:lastPrinted>
  <dcterms:created xsi:type="dcterms:W3CDTF">2010-04-23T15:09:35Z</dcterms:created>
  <dcterms:modified xsi:type="dcterms:W3CDTF">2021-04-08T15:52:11Z</dcterms:modified>
</cp:coreProperties>
</file>