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66" r:id="rId4"/>
    <p:sldId id="476" r:id="rId5"/>
    <p:sldId id="493" r:id="rId6"/>
    <p:sldId id="494" r:id="rId7"/>
    <p:sldId id="503" r:id="rId8"/>
    <p:sldId id="470" r:id="rId9"/>
    <p:sldId id="456" r:id="rId10"/>
    <p:sldId id="497" r:id="rId11"/>
    <p:sldId id="499" r:id="rId12"/>
    <p:sldId id="500" r:id="rId13"/>
    <p:sldId id="501" r:id="rId14"/>
    <p:sldId id="502" r:id="rId15"/>
    <p:sldId id="409" r:id="rId16"/>
    <p:sldId id="410"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p:scale>
          <a:sx n="125" d="100"/>
          <a:sy n="125" d="100"/>
        </p:scale>
        <p:origin x="744" y="-82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04/05/2021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5/4/2021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618443" y="2612734"/>
            <a:ext cx="1907113"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5/4/2021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5/4/2021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5/4/2021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5/4/2021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5/4/2021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5/4/2021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5/4/2021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5/4/2021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5/4/2021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50365" y="269875"/>
            <a:ext cx="78307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5/4/2021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5/4/2021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5/4/2021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5/4/2021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5/4/2021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5/4/2021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5/4/2021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5/4/2021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5/4/2021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30/04/2021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- 2019-20</a:t>
            </a:r>
          </a:p>
        </p:txBody>
      </p:sp>
      <p:pic>
        <p:nvPicPr>
          <p:cNvPr id="6" name="Image 5">
            <a:extLst>
              <a:ext uri="{FF2B5EF4-FFF2-40B4-BE49-F238E27FC236}">
                <a16:creationId xmlns:a16="http://schemas.microsoft.com/office/drawing/2014/main" id="{CEA76EBE-5648-41F4-AF0C-A99636534F91}"/>
              </a:ext>
            </a:extLst>
          </p:cNvPr>
          <p:cNvPicPr>
            <a:picLocks noChangeAspect="1"/>
          </p:cNvPicPr>
          <p:nvPr/>
        </p:nvPicPr>
        <p:blipFill>
          <a:blip r:embed="rId2"/>
          <a:stretch>
            <a:fillRect/>
          </a:stretch>
        </p:blipFill>
        <p:spPr>
          <a:xfrm>
            <a:off x="236220" y="2349500"/>
            <a:ext cx="4212701" cy="3621338"/>
          </a:xfrm>
          <a:prstGeom prst="rect">
            <a:avLst/>
          </a:prstGeom>
        </p:spPr>
      </p:pic>
      <p:pic>
        <p:nvPicPr>
          <p:cNvPr id="8" name="Image 7">
            <a:extLst>
              <a:ext uri="{FF2B5EF4-FFF2-40B4-BE49-F238E27FC236}">
                <a16:creationId xmlns:a16="http://schemas.microsoft.com/office/drawing/2014/main" id="{A8C5C5C2-9514-4FC5-930B-F95DBD105A1A}"/>
              </a:ext>
            </a:extLst>
          </p:cNvPr>
          <p:cNvPicPr>
            <a:picLocks noChangeAspect="1"/>
          </p:cNvPicPr>
          <p:nvPr/>
        </p:nvPicPr>
        <p:blipFill>
          <a:blip r:embed="rId3"/>
          <a:stretch>
            <a:fillRect/>
          </a:stretch>
        </p:blipFill>
        <p:spPr>
          <a:xfrm>
            <a:off x="4754008" y="2349500"/>
            <a:ext cx="4200508" cy="3621338"/>
          </a:xfrm>
          <a:prstGeom prst="rect">
            <a:avLst/>
          </a:prstGeom>
        </p:spPr>
      </p:pic>
    </p:spTree>
    <p:extLst>
      <p:ext uri="{BB962C8B-B14F-4D97-AF65-F5344CB8AC3E}">
        <p14:creationId xmlns:p14="http://schemas.microsoft.com/office/powerpoint/2010/main" val="20371561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- 2020-21</a:t>
            </a:r>
          </a:p>
        </p:txBody>
      </p:sp>
      <p:pic>
        <p:nvPicPr>
          <p:cNvPr id="6" name="Image 5">
            <a:extLst>
              <a:ext uri="{FF2B5EF4-FFF2-40B4-BE49-F238E27FC236}">
                <a16:creationId xmlns:a16="http://schemas.microsoft.com/office/drawing/2014/main" id="{133C16A9-86E0-4AC1-A91B-7C8696562939}"/>
              </a:ext>
            </a:extLst>
          </p:cNvPr>
          <p:cNvPicPr>
            <a:picLocks noChangeAspect="1"/>
          </p:cNvPicPr>
          <p:nvPr/>
        </p:nvPicPr>
        <p:blipFill>
          <a:blip r:embed="rId2"/>
          <a:stretch>
            <a:fillRect/>
          </a:stretch>
        </p:blipFill>
        <p:spPr>
          <a:xfrm>
            <a:off x="236220" y="2349500"/>
            <a:ext cx="4212701" cy="3596952"/>
          </a:xfrm>
          <a:prstGeom prst="rect">
            <a:avLst/>
          </a:prstGeom>
        </p:spPr>
      </p:pic>
      <p:pic>
        <p:nvPicPr>
          <p:cNvPr id="8" name="Image 7">
            <a:extLst>
              <a:ext uri="{FF2B5EF4-FFF2-40B4-BE49-F238E27FC236}">
                <a16:creationId xmlns:a16="http://schemas.microsoft.com/office/drawing/2014/main" id="{2A4CB21D-AB9E-44A6-BA86-2F7968DF48D1}"/>
              </a:ext>
            </a:extLst>
          </p:cNvPr>
          <p:cNvPicPr>
            <a:picLocks noChangeAspect="1"/>
          </p:cNvPicPr>
          <p:nvPr/>
        </p:nvPicPr>
        <p:blipFill>
          <a:blip r:embed="rId3"/>
          <a:stretch>
            <a:fillRect/>
          </a:stretch>
        </p:blipFill>
        <p:spPr>
          <a:xfrm>
            <a:off x="4749800" y="2349500"/>
            <a:ext cx="4212701" cy="3596952"/>
          </a:xfrm>
          <a:prstGeom prst="rect">
            <a:avLst/>
          </a:prstGeom>
        </p:spPr>
      </p:pic>
    </p:spTree>
    <p:extLst>
      <p:ext uri="{BB962C8B-B14F-4D97-AF65-F5344CB8AC3E}">
        <p14:creationId xmlns:p14="http://schemas.microsoft.com/office/powerpoint/2010/main" val="3783546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- 2021-22</a:t>
            </a:r>
          </a:p>
        </p:txBody>
      </p:sp>
      <p:pic>
        <p:nvPicPr>
          <p:cNvPr id="11" name="Image 10">
            <a:extLst>
              <a:ext uri="{FF2B5EF4-FFF2-40B4-BE49-F238E27FC236}">
                <a16:creationId xmlns:a16="http://schemas.microsoft.com/office/drawing/2014/main" id="{FE443B54-358A-4353-85E6-9D74F111C26E}"/>
              </a:ext>
            </a:extLst>
          </p:cNvPr>
          <p:cNvPicPr>
            <a:picLocks noChangeAspect="1"/>
          </p:cNvPicPr>
          <p:nvPr/>
        </p:nvPicPr>
        <p:blipFill>
          <a:blip r:embed="rId2"/>
          <a:stretch>
            <a:fillRect/>
          </a:stretch>
        </p:blipFill>
        <p:spPr>
          <a:xfrm>
            <a:off x="248413" y="2349500"/>
            <a:ext cx="4200508" cy="3529890"/>
          </a:xfrm>
          <a:prstGeom prst="rect">
            <a:avLst/>
          </a:prstGeom>
        </p:spPr>
      </p:pic>
      <p:pic>
        <p:nvPicPr>
          <p:cNvPr id="13" name="Image 12">
            <a:extLst>
              <a:ext uri="{FF2B5EF4-FFF2-40B4-BE49-F238E27FC236}">
                <a16:creationId xmlns:a16="http://schemas.microsoft.com/office/drawing/2014/main" id="{A3CE8D3A-7B67-46BE-B45E-57A159F2D113}"/>
              </a:ext>
            </a:extLst>
          </p:cNvPr>
          <p:cNvPicPr>
            <a:picLocks noChangeAspect="1"/>
          </p:cNvPicPr>
          <p:nvPr/>
        </p:nvPicPr>
        <p:blipFill>
          <a:blip r:embed="rId3"/>
          <a:stretch>
            <a:fillRect/>
          </a:stretch>
        </p:blipFill>
        <p:spPr>
          <a:xfrm>
            <a:off x="4721681" y="2349500"/>
            <a:ext cx="4206605" cy="3529890"/>
          </a:xfrm>
          <a:prstGeom prst="rect">
            <a:avLst/>
          </a:prstGeom>
        </p:spPr>
      </p:pic>
    </p:spTree>
    <p:extLst>
      <p:ext uri="{BB962C8B-B14F-4D97-AF65-F5344CB8AC3E}">
        <p14:creationId xmlns:p14="http://schemas.microsoft.com/office/powerpoint/2010/main" val="20475375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- 2022-23</a:t>
            </a:r>
          </a:p>
        </p:txBody>
      </p:sp>
      <p:pic>
        <p:nvPicPr>
          <p:cNvPr id="6" name="Image 5">
            <a:extLst>
              <a:ext uri="{FF2B5EF4-FFF2-40B4-BE49-F238E27FC236}">
                <a16:creationId xmlns:a16="http://schemas.microsoft.com/office/drawing/2014/main" id="{40292EC1-A6E0-4403-9DCA-8E431F09E2D0}"/>
              </a:ext>
            </a:extLst>
          </p:cNvPr>
          <p:cNvPicPr>
            <a:picLocks noChangeAspect="1"/>
          </p:cNvPicPr>
          <p:nvPr/>
        </p:nvPicPr>
        <p:blipFill>
          <a:blip r:embed="rId2"/>
          <a:stretch>
            <a:fillRect/>
          </a:stretch>
        </p:blipFill>
        <p:spPr>
          <a:xfrm>
            <a:off x="236220" y="2349500"/>
            <a:ext cx="4212701" cy="3596952"/>
          </a:xfrm>
          <a:prstGeom prst="rect">
            <a:avLst/>
          </a:prstGeom>
        </p:spPr>
      </p:pic>
      <p:pic>
        <p:nvPicPr>
          <p:cNvPr id="8" name="Image 7">
            <a:extLst>
              <a:ext uri="{FF2B5EF4-FFF2-40B4-BE49-F238E27FC236}">
                <a16:creationId xmlns:a16="http://schemas.microsoft.com/office/drawing/2014/main" id="{8B8998E0-C456-477E-9FFC-2ADD34B968C9}"/>
              </a:ext>
            </a:extLst>
          </p:cNvPr>
          <p:cNvPicPr>
            <a:picLocks noChangeAspect="1"/>
          </p:cNvPicPr>
          <p:nvPr/>
        </p:nvPicPr>
        <p:blipFill>
          <a:blip r:embed="rId3"/>
          <a:stretch>
            <a:fillRect/>
          </a:stretch>
        </p:blipFill>
        <p:spPr>
          <a:xfrm>
            <a:off x="4754008" y="2349500"/>
            <a:ext cx="4200508" cy="3596952"/>
          </a:xfrm>
          <a:prstGeom prst="rect">
            <a:avLst/>
          </a:prstGeom>
        </p:spPr>
      </p:pic>
    </p:spTree>
    <p:extLst>
      <p:ext uri="{BB962C8B-B14F-4D97-AF65-F5344CB8AC3E}">
        <p14:creationId xmlns:p14="http://schemas.microsoft.com/office/powerpoint/2010/main" val="33433252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C90AC0F5-5FE4-456C-B091-4C465898B25B}"/>
              </a:ext>
            </a:extLst>
          </p:cNvPr>
          <p:cNvPicPr>
            <a:picLocks noChangeAspect="1"/>
          </p:cNvPicPr>
          <p:nvPr/>
        </p:nvPicPr>
        <p:blipFill>
          <a:blip r:embed="rId2"/>
          <a:stretch>
            <a:fillRect/>
          </a:stretch>
        </p:blipFill>
        <p:spPr>
          <a:xfrm>
            <a:off x="33337" y="1588349"/>
            <a:ext cx="9077325" cy="135255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E02F5821-72F1-4527-A192-B8D34E248EF1}"/>
              </a:ext>
            </a:extLst>
          </p:cNvPr>
          <p:cNvPicPr>
            <a:picLocks noChangeAspect="1"/>
          </p:cNvPicPr>
          <p:nvPr/>
        </p:nvPicPr>
        <p:blipFill>
          <a:blip r:embed="rId2"/>
          <a:stretch>
            <a:fillRect/>
          </a:stretch>
        </p:blipFill>
        <p:spPr>
          <a:xfrm>
            <a:off x="100012" y="1588349"/>
            <a:ext cx="8943975" cy="1162050"/>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CFB2D250-658B-48A3-85D4-75ADB5154BB1}"/>
              </a:ext>
            </a:extLst>
          </p:cNvPr>
          <p:cNvPicPr>
            <a:picLocks noChangeAspect="1"/>
          </p:cNvPicPr>
          <p:nvPr/>
        </p:nvPicPr>
        <p:blipFill>
          <a:blip r:embed="rId2"/>
          <a:stretch>
            <a:fillRect/>
          </a:stretch>
        </p:blipFill>
        <p:spPr>
          <a:xfrm>
            <a:off x="317500" y="1143000"/>
            <a:ext cx="6662615" cy="1905000"/>
          </a:xfrm>
          <a:prstGeom prst="rect">
            <a:avLst/>
          </a:prstGeom>
        </p:spPr>
      </p:pic>
      <p:pic>
        <p:nvPicPr>
          <p:cNvPr id="7" name="Image 6">
            <a:extLst>
              <a:ext uri="{FF2B5EF4-FFF2-40B4-BE49-F238E27FC236}">
                <a16:creationId xmlns:a16="http://schemas.microsoft.com/office/drawing/2014/main" id="{72E5B4B9-A3C1-4E6F-8667-BD82FA0CD3D5}"/>
              </a:ext>
            </a:extLst>
          </p:cNvPr>
          <p:cNvPicPr>
            <a:picLocks noChangeAspect="1"/>
          </p:cNvPicPr>
          <p:nvPr/>
        </p:nvPicPr>
        <p:blipFill>
          <a:blip r:embed="rId3"/>
          <a:stretch>
            <a:fillRect/>
          </a:stretch>
        </p:blipFill>
        <p:spPr>
          <a:xfrm>
            <a:off x="3429000" y="3175000"/>
            <a:ext cx="5246070" cy="3429000"/>
          </a:xfrm>
          <a:prstGeom prst="rect">
            <a:avLst/>
          </a:prstGeom>
        </p:spPr>
      </p:pic>
    </p:spTree>
    <p:extLst>
      <p:ext uri="{BB962C8B-B14F-4D97-AF65-F5344CB8AC3E}">
        <p14:creationId xmlns:p14="http://schemas.microsoft.com/office/powerpoint/2010/main" val="4284619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96BCEFD2-93A9-4C04-908B-DA0A00BD2400}"/>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2583937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30225D6B-1A54-4297-820E-5A7A152565D4}"/>
              </a:ext>
            </a:extLst>
          </p:cNvPr>
          <p:cNvPicPr>
            <a:picLocks noChangeAspect="1"/>
          </p:cNvPicPr>
          <p:nvPr/>
        </p:nvPicPr>
        <p:blipFill>
          <a:blip r:embed="rId2"/>
          <a:stretch>
            <a:fillRect/>
          </a:stretch>
        </p:blipFill>
        <p:spPr>
          <a:xfrm>
            <a:off x="814511" y="1270000"/>
            <a:ext cx="7401185" cy="5102794"/>
          </a:xfrm>
          <a:prstGeom prst="rect">
            <a:avLst/>
          </a:prstGeom>
        </p:spPr>
      </p:pic>
    </p:spTree>
    <p:extLst>
      <p:ext uri="{BB962C8B-B14F-4D97-AF65-F5344CB8AC3E}">
        <p14:creationId xmlns:p14="http://schemas.microsoft.com/office/powerpoint/2010/main" val="4255143406"/>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5688</TotalTime>
  <Words>637</Words>
  <Application>Microsoft Office PowerPoint</Application>
  <PresentationFormat>Affichage à l'écran (4:3)</PresentationFormat>
  <Paragraphs>66</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15</vt:i4>
      </vt:variant>
    </vt:vector>
  </HeadingPairs>
  <TitlesOfParts>
    <vt:vector size="22"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- 2019-20</vt:lpstr>
      <vt:lpstr>EURUSD - 2020-21</vt:lpstr>
      <vt:lpstr>EURUSD - 2021-22</vt:lpstr>
      <vt:lpstr>EURUSD - 2022-23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Anatole Maurel</cp:lastModifiedBy>
  <cp:revision>701</cp:revision>
  <cp:lastPrinted>2012-02-01T10:00:25Z</cp:lastPrinted>
  <dcterms:created xsi:type="dcterms:W3CDTF">2010-04-23T15:09:35Z</dcterms:created>
  <dcterms:modified xsi:type="dcterms:W3CDTF">2021-05-04T12:35:40Z</dcterms:modified>
</cp:coreProperties>
</file>