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05/07/2021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7" name="Image 6">
            <a:extLst>
              <a:ext uri="{FF2B5EF4-FFF2-40B4-BE49-F238E27FC236}">
                <a16:creationId xmlns:a16="http://schemas.microsoft.com/office/drawing/2014/main" id="{38991BD4-7943-493F-B810-1157B79FBC4B}"/>
              </a:ext>
            </a:extLst>
          </p:cNvPr>
          <p:cNvPicPr>
            <a:picLocks noChangeAspect="1"/>
          </p:cNvPicPr>
          <p:nvPr/>
        </p:nvPicPr>
        <p:blipFill>
          <a:blip r:embed="rId2"/>
          <a:stretch>
            <a:fillRect/>
          </a:stretch>
        </p:blipFill>
        <p:spPr>
          <a:xfrm>
            <a:off x="236220" y="2349501"/>
            <a:ext cx="4206605" cy="3569208"/>
          </a:xfrm>
          <a:prstGeom prst="rect">
            <a:avLst/>
          </a:prstGeom>
        </p:spPr>
      </p:pic>
      <p:pic>
        <p:nvPicPr>
          <p:cNvPr id="8" name="Image 7">
            <a:extLst>
              <a:ext uri="{FF2B5EF4-FFF2-40B4-BE49-F238E27FC236}">
                <a16:creationId xmlns:a16="http://schemas.microsoft.com/office/drawing/2014/main" id="{F6043424-5179-4ED0-93DC-B8A58E1C2A8D}"/>
              </a:ext>
            </a:extLst>
          </p:cNvPr>
          <p:cNvPicPr>
            <a:picLocks noChangeAspect="1"/>
          </p:cNvPicPr>
          <p:nvPr/>
        </p:nvPicPr>
        <p:blipFill>
          <a:blip r:embed="rId3"/>
          <a:stretch>
            <a:fillRect/>
          </a:stretch>
        </p:blipFill>
        <p:spPr>
          <a:xfrm>
            <a:off x="4747911" y="2349500"/>
            <a:ext cx="4200508" cy="3569208"/>
          </a:xfrm>
          <a:prstGeom prst="rect">
            <a:avLst/>
          </a:prstGeom>
        </p:spPr>
      </p:pic>
    </p:spTree>
    <p:extLst>
      <p:ext uri="{BB962C8B-B14F-4D97-AF65-F5344CB8AC3E}">
        <p14:creationId xmlns:p14="http://schemas.microsoft.com/office/powerpoint/2010/main" val="354232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7" name="Image 6">
            <a:extLst>
              <a:ext uri="{FF2B5EF4-FFF2-40B4-BE49-F238E27FC236}">
                <a16:creationId xmlns:a16="http://schemas.microsoft.com/office/drawing/2014/main" id="{FB26B0C3-9C2C-4400-AAAC-136285F77A0D}"/>
              </a:ext>
            </a:extLst>
          </p:cNvPr>
          <p:cNvPicPr>
            <a:picLocks noChangeAspect="1"/>
          </p:cNvPicPr>
          <p:nvPr/>
        </p:nvPicPr>
        <p:blipFill>
          <a:blip r:embed="rId2"/>
          <a:stretch>
            <a:fillRect/>
          </a:stretch>
        </p:blipFill>
        <p:spPr>
          <a:xfrm>
            <a:off x="4741813" y="2349500"/>
            <a:ext cx="4206606" cy="3569208"/>
          </a:xfrm>
          <a:prstGeom prst="rect">
            <a:avLst/>
          </a:prstGeom>
        </p:spPr>
      </p:pic>
      <p:pic>
        <p:nvPicPr>
          <p:cNvPr id="8" name="Image 7">
            <a:extLst>
              <a:ext uri="{FF2B5EF4-FFF2-40B4-BE49-F238E27FC236}">
                <a16:creationId xmlns:a16="http://schemas.microsoft.com/office/drawing/2014/main" id="{AE35505A-8D50-46AC-A5D4-4B96E8944EB5}"/>
              </a:ext>
            </a:extLst>
          </p:cNvPr>
          <p:cNvPicPr>
            <a:picLocks noChangeAspect="1"/>
          </p:cNvPicPr>
          <p:nvPr/>
        </p:nvPicPr>
        <p:blipFill>
          <a:blip r:embed="rId3"/>
          <a:stretch>
            <a:fillRect/>
          </a:stretch>
        </p:blipFill>
        <p:spPr>
          <a:xfrm>
            <a:off x="242317" y="2349500"/>
            <a:ext cx="4200508" cy="3569208"/>
          </a:xfrm>
          <a:prstGeom prst="rect">
            <a:avLst/>
          </a:prstGeom>
        </p:spPr>
      </p:pic>
    </p:spTree>
    <p:extLst>
      <p:ext uri="{BB962C8B-B14F-4D97-AF65-F5344CB8AC3E}">
        <p14:creationId xmlns:p14="http://schemas.microsoft.com/office/powerpoint/2010/main" val="1420708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5" name="Image 4">
            <a:extLst>
              <a:ext uri="{FF2B5EF4-FFF2-40B4-BE49-F238E27FC236}">
                <a16:creationId xmlns:a16="http://schemas.microsoft.com/office/drawing/2014/main" id="{037720CF-0887-4B53-8E1F-AA2F9221D75D}"/>
              </a:ext>
            </a:extLst>
          </p:cNvPr>
          <p:cNvPicPr>
            <a:picLocks noChangeAspect="1"/>
          </p:cNvPicPr>
          <p:nvPr/>
        </p:nvPicPr>
        <p:blipFill>
          <a:blip r:embed="rId2"/>
          <a:stretch>
            <a:fillRect/>
          </a:stretch>
        </p:blipFill>
        <p:spPr>
          <a:xfrm>
            <a:off x="242317" y="2349500"/>
            <a:ext cx="4200508" cy="3569208"/>
          </a:xfrm>
          <a:prstGeom prst="rect">
            <a:avLst/>
          </a:prstGeom>
        </p:spPr>
      </p:pic>
      <p:pic>
        <p:nvPicPr>
          <p:cNvPr id="6" name="Image 5">
            <a:extLst>
              <a:ext uri="{FF2B5EF4-FFF2-40B4-BE49-F238E27FC236}">
                <a16:creationId xmlns:a16="http://schemas.microsoft.com/office/drawing/2014/main" id="{17F5E6FE-1E90-4AE4-B373-ACB59A83A663}"/>
              </a:ext>
            </a:extLst>
          </p:cNvPr>
          <p:cNvPicPr>
            <a:picLocks noChangeAspect="1"/>
          </p:cNvPicPr>
          <p:nvPr/>
        </p:nvPicPr>
        <p:blipFill>
          <a:blip r:embed="rId3"/>
          <a:stretch>
            <a:fillRect/>
          </a:stretch>
        </p:blipFill>
        <p:spPr>
          <a:xfrm>
            <a:off x="4747912" y="2349500"/>
            <a:ext cx="4200508" cy="3569208"/>
          </a:xfrm>
          <a:prstGeom prst="rect">
            <a:avLst/>
          </a:prstGeom>
        </p:spPr>
      </p:pic>
    </p:spTree>
    <p:extLst>
      <p:ext uri="{BB962C8B-B14F-4D97-AF65-F5344CB8AC3E}">
        <p14:creationId xmlns:p14="http://schemas.microsoft.com/office/powerpoint/2010/main" val="1692015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5" name="Image 4">
            <a:extLst>
              <a:ext uri="{FF2B5EF4-FFF2-40B4-BE49-F238E27FC236}">
                <a16:creationId xmlns:a16="http://schemas.microsoft.com/office/drawing/2014/main" id="{E757665C-CDF9-4051-B660-77BAFBAE9CAD}"/>
              </a:ext>
            </a:extLst>
          </p:cNvPr>
          <p:cNvPicPr>
            <a:picLocks noChangeAspect="1"/>
          </p:cNvPicPr>
          <p:nvPr/>
        </p:nvPicPr>
        <p:blipFill>
          <a:blip r:embed="rId2"/>
          <a:stretch>
            <a:fillRect/>
          </a:stretch>
        </p:blipFill>
        <p:spPr>
          <a:xfrm>
            <a:off x="242318" y="2349501"/>
            <a:ext cx="4200508" cy="3569208"/>
          </a:xfrm>
          <a:prstGeom prst="rect">
            <a:avLst/>
          </a:prstGeom>
        </p:spPr>
      </p:pic>
      <p:pic>
        <p:nvPicPr>
          <p:cNvPr id="7" name="Image 6">
            <a:extLst>
              <a:ext uri="{FF2B5EF4-FFF2-40B4-BE49-F238E27FC236}">
                <a16:creationId xmlns:a16="http://schemas.microsoft.com/office/drawing/2014/main" id="{9A1164A0-19E5-4A76-82AF-EF5BAD7B7474}"/>
              </a:ext>
            </a:extLst>
          </p:cNvPr>
          <p:cNvPicPr>
            <a:picLocks noChangeAspect="1"/>
          </p:cNvPicPr>
          <p:nvPr/>
        </p:nvPicPr>
        <p:blipFill>
          <a:blip r:embed="rId3"/>
          <a:stretch>
            <a:fillRect/>
          </a:stretch>
        </p:blipFill>
        <p:spPr>
          <a:xfrm>
            <a:off x="4747912" y="2349500"/>
            <a:ext cx="4200508" cy="3569208"/>
          </a:xfrm>
          <a:prstGeom prst="rect">
            <a:avLst/>
          </a:prstGeom>
        </p:spPr>
      </p:pic>
    </p:spTree>
    <p:extLst>
      <p:ext uri="{BB962C8B-B14F-4D97-AF65-F5344CB8AC3E}">
        <p14:creationId xmlns:p14="http://schemas.microsoft.com/office/powerpoint/2010/main" val="757450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E659158-1ADB-49F6-B482-FFDAD1028BD4}"/>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BEB8D79-FAE7-4294-8756-CB9789A44625}"/>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27F853E-C5CF-4F97-8D28-6A2ADB51AA1B}"/>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BA6CFDDF-FF36-418D-A617-7E03C91C779D}"/>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3422704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88CAA73-99F5-4489-A8CD-FB0C7F6AD164}"/>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8769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1638820C-BBB3-4009-8870-1A0A946C2FBC}"/>
              </a:ext>
            </a:extLst>
          </p:cNvPr>
          <p:cNvPicPr>
            <a:picLocks noChangeAspect="1"/>
          </p:cNvPicPr>
          <p:nvPr/>
        </p:nvPicPr>
        <p:blipFill>
          <a:blip r:embed="rId2"/>
          <a:stretch>
            <a:fillRect/>
          </a:stretch>
        </p:blipFill>
        <p:spPr>
          <a:xfrm>
            <a:off x="880552" y="1270000"/>
            <a:ext cx="7382896" cy="5029636"/>
          </a:xfrm>
          <a:prstGeom prst="rect">
            <a:avLst/>
          </a:prstGeom>
        </p:spPr>
      </p:pic>
    </p:spTree>
    <p:extLst>
      <p:ext uri="{BB962C8B-B14F-4D97-AF65-F5344CB8AC3E}">
        <p14:creationId xmlns:p14="http://schemas.microsoft.com/office/powerpoint/2010/main" val="106852116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5718</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701</cp:revision>
  <cp:lastPrinted>2012-02-01T10:00:25Z</cp:lastPrinted>
  <dcterms:created xsi:type="dcterms:W3CDTF">2010-04-23T15:09:35Z</dcterms:created>
  <dcterms:modified xsi:type="dcterms:W3CDTF">2021-07-05T14:29:04Z</dcterms:modified>
</cp:coreProperties>
</file>