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02/09/2021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618443" y="2612734"/>
            <a:ext cx="1907113"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9/2/2021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9/2/2021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9/2/2021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9/2/2021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9/2/2021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9/2/2021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9/2/2021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50365" y="269875"/>
            <a:ext cx="78307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9/2/2021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9/2/2021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9/2/2021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9/2/2021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9/2/2021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9/2/2021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9/2/2021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9/2/2021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6" name="Image 5">
            <a:extLst>
              <a:ext uri="{FF2B5EF4-FFF2-40B4-BE49-F238E27FC236}">
                <a16:creationId xmlns:a16="http://schemas.microsoft.com/office/drawing/2014/main" id="{33BF54DC-5BA9-479C-9FF0-5E0E262B6C64}"/>
              </a:ext>
            </a:extLst>
          </p:cNvPr>
          <p:cNvPicPr>
            <a:picLocks noChangeAspect="1"/>
          </p:cNvPicPr>
          <p:nvPr/>
        </p:nvPicPr>
        <p:blipFill>
          <a:blip r:embed="rId2"/>
          <a:stretch>
            <a:fillRect/>
          </a:stretch>
        </p:blipFill>
        <p:spPr>
          <a:xfrm>
            <a:off x="240428" y="2364432"/>
            <a:ext cx="4200508" cy="3554276"/>
          </a:xfrm>
          <a:prstGeom prst="rect">
            <a:avLst/>
          </a:prstGeom>
        </p:spPr>
      </p:pic>
      <p:pic>
        <p:nvPicPr>
          <p:cNvPr id="8" name="Image 7">
            <a:extLst>
              <a:ext uri="{FF2B5EF4-FFF2-40B4-BE49-F238E27FC236}">
                <a16:creationId xmlns:a16="http://schemas.microsoft.com/office/drawing/2014/main" id="{1C06D5CE-05BB-460E-BB3F-2F2A5BBA227D}"/>
              </a:ext>
            </a:extLst>
          </p:cNvPr>
          <p:cNvPicPr>
            <a:picLocks noChangeAspect="1"/>
          </p:cNvPicPr>
          <p:nvPr/>
        </p:nvPicPr>
        <p:blipFill>
          <a:blip r:embed="rId3"/>
          <a:stretch>
            <a:fillRect/>
          </a:stretch>
        </p:blipFill>
        <p:spPr>
          <a:xfrm>
            <a:off x="4745807" y="2364432"/>
            <a:ext cx="4212701" cy="3621338"/>
          </a:xfrm>
          <a:prstGeom prst="rect">
            <a:avLst/>
          </a:prstGeom>
        </p:spPr>
      </p:pic>
    </p:spTree>
    <p:extLst>
      <p:ext uri="{BB962C8B-B14F-4D97-AF65-F5344CB8AC3E}">
        <p14:creationId xmlns:p14="http://schemas.microsoft.com/office/powerpoint/2010/main" val="3817041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- 2020-21</a:t>
            </a:r>
          </a:p>
        </p:txBody>
      </p:sp>
      <p:pic>
        <p:nvPicPr>
          <p:cNvPr id="6" name="Image 5">
            <a:extLst>
              <a:ext uri="{FF2B5EF4-FFF2-40B4-BE49-F238E27FC236}">
                <a16:creationId xmlns:a16="http://schemas.microsoft.com/office/drawing/2014/main" id="{FACA6214-F0E1-41A2-95C4-46D814874D6D}"/>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3A629E2B-FD37-417F-8AC5-9B163C2639C4}"/>
              </a:ext>
            </a:extLst>
          </p:cNvPr>
          <p:cNvPicPr>
            <a:picLocks noChangeAspect="1"/>
          </p:cNvPicPr>
          <p:nvPr/>
        </p:nvPicPr>
        <p:blipFill>
          <a:blip r:embed="rId3"/>
          <a:stretch>
            <a:fillRect/>
          </a:stretch>
        </p:blipFill>
        <p:spPr>
          <a:xfrm>
            <a:off x="4754008" y="2353763"/>
            <a:ext cx="4200508" cy="3566469"/>
          </a:xfrm>
          <a:prstGeom prst="rect">
            <a:avLst/>
          </a:prstGeom>
        </p:spPr>
      </p:pic>
    </p:spTree>
    <p:extLst>
      <p:ext uri="{BB962C8B-B14F-4D97-AF65-F5344CB8AC3E}">
        <p14:creationId xmlns:p14="http://schemas.microsoft.com/office/powerpoint/2010/main" val="1923040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- 2021-22</a:t>
            </a:r>
          </a:p>
        </p:txBody>
      </p:sp>
      <p:pic>
        <p:nvPicPr>
          <p:cNvPr id="3" name="EURUSD_ImageALLOC">
            <a:extLst>
              <a:ext uri="{FF2B5EF4-FFF2-40B4-BE49-F238E27FC236}">
                <a16:creationId xmlns:a16="http://schemas.microsoft.com/office/drawing/2014/main" id="{17E3E6D1-F528-4FEC-91BE-87196830BBA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BC0A2CA7-3137-4EB8-8518-D34F66DFF33C}"/>
              </a:ext>
            </a:extLst>
          </p:cNvPr>
          <p:cNvPicPr>
            <a:picLocks noChangeAspect="1"/>
          </p:cNvPicPr>
          <p:nvPr/>
        </p:nvPicPr>
        <p:blipFill>
          <a:blip r:embed="rId3"/>
          <a:stretch>
            <a:fillRect/>
          </a:stretch>
        </p:blipFill>
        <p:spPr>
          <a:xfrm>
            <a:off x="4743464" y="2349500"/>
            <a:ext cx="4206605" cy="3584759"/>
          </a:xfrm>
          <a:prstGeom prst="rect">
            <a:avLst/>
          </a:prstGeom>
        </p:spPr>
      </p:pic>
    </p:spTree>
    <p:extLst>
      <p:ext uri="{BB962C8B-B14F-4D97-AF65-F5344CB8AC3E}">
        <p14:creationId xmlns:p14="http://schemas.microsoft.com/office/powerpoint/2010/main" val="2901559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- 2022-23</a:t>
            </a:r>
          </a:p>
        </p:txBody>
      </p:sp>
      <p:pic>
        <p:nvPicPr>
          <p:cNvPr id="6" name="Image 5">
            <a:extLst>
              <a:ext uri="{FF2B5EF4-FFF2-40B4-BE49-F238E27FC236}">
                <a16:creationId xmlns:a16="http://schemas.microsoft.com/office/drawing/2014/main" id="{195552F0-7E68-4033-B55C-757F9E41ADF7}"/>
              </a:ext>
            </a:extLst>
          </p:cNvPr>
          <p:cNvPicPr>
            <a:picLocks noChangeAspect="1"/>
          </p:cNvPicPr>
          <p:nvPr/>
        </p:nvPicPr>
        <p:blipFill>
          <a:blip r:embed="rId2"/>
          <a:stretch>
            <a:fillRect/>
          </a:stretch>
        </p:blipFill>
        <p:spPr>
          <a:xfrm>
            <a:off x="236220" y="2352239"/>
            <a:ext cx="4212701" cy="3566469"/>
          </a:xfrm>
          <a:prstGeom prst="rect">
            <a:avLst/>
          </a:prstGeom>
        </p:spPr>
      </p:pic>
      <p:pic>
        <p:nvPicPr>
          <p:cNvPr id="8" name="Image 7">
            <a:extLst>
              <a:ext uri="{FF2B5EF4-FFF2-40B4-BE49-F238E27FC236}">
                <a16:creationId xmlns:a16="http://schemas.microsoft.com/office/drawing/2014/main" id="{E855DC7A-B2CF-4D6E-9255-17516B13D7D6}"/>
              </a:ext>
            </a:extLst>
          </p:cNvPr>
          <p:cNvPicPr>
            <a:picLocks noChangeAspect="1"/>
          </p:cNvPicPr>
          <p:nvPr/>
        </p:nvPicPr>
        <p:blipFill>
          <a:blip r:embed="rId3"/>
          <a:stretch>
            <a:fillRect/>
          </a:stretch>
        </p:blipFill>
        <p:spPr>
          <a:xfrm>
            <a:off x="4754008" y="2349500"/>
            <a:ext cx="4200508" cy="3529890"/>
          </a:xfrm>
          <a:prstGeom prst="rect">
            <a:avLst/>
          </a:prstGeom>
        </p:spPr>
      </p:pic>
    </p:spTree>
    <p:extLst>
      <p:ext uri="{BB962C8B-B14F-4D97-AF65-F5344CB8AC3E}">
        <p14:creationId xmlns:p14="http://schemas.microsoft.com/office/powerpoint/2010/main" val="3483922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A04278D4-33A8-481C-898C-5BEA9C8C9019}"/>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A4ECE33-C143-4A7B-9790-EE70F9C47625}"/>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4A00BEA5-C48E-4203-BCD3-C7B59C2C5FA9}"/>
              </a:ext>
            </a:extLst>
          </p:cNvPr>
          <p:cNvPicPr>
            <a:picLocks noChangeAspect="1"/>
          </p:cNvPicPr>
          <p:nvPr/>
        </p:nvPicPr>
        <p:blipFill>
          <a:blip r:embed="rId2"/>
          <a:stretch>
            <a:fillRect/>
          </a:stretch>
        </p:blipFill>
        <p:spPr>
          <a:xfrm>
            <a:off x="317500" y="1143000"/>
            <a:ext cx="6662615" cy="1905000"/>
          </a:xfrm>
          <a:prstGeom prst="rect">
            <a:avLst/>
          </a:prstGeom>
        </p:spPr>
      </p:pic>
      <p:pic>
        <p:nvPicPr>
          <p:cNvPr id="7" name="Image 6">
            <a:extLst>
              <a:ext uri="{FF2B5EF4-FFF2-40B4-BE49-F238E27FC236}">
                <a16:creationId xmlns:a16="http://schemas.microsoft.com/office/drawing/2014/main" id="{957B7643-E02A-42CA-8F32-4128B46A90F6}"/>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4054808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B0FE0F7-9BF0-48F7-91F3-DEC22FB1F381}"/>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527986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B1E3673B-7BBB-4D59-89C0-85DD5E953C3D}"/>
              </a:ext>
            </a:extLst>
          </p:cNvPr>
          <p:cNvPicPr>
            <a:picLocks noChangeAspect="1"/>
          </p:cNvPicPr>
          <p:nvPr/>
        </p:nvPicPr>
        <p:blipFill>
          <a:blip r:embed="rId2"/>
          <a:stretch>
            <a:fillRect/>
          </a:stretch>
        </p:blipFill>
        <p:spPr>
          <a:xfrm>
            <a:off x="825500" y="1270000"/>
            <a:ext cx="7395089" cy="5066215"/>
          </a:xfrm>
          <a:prstGeom prst="rect">
            <a:avLst/>
          </a:prstGeom>
        </p:spPr>
      </p:pic>
    </p:spTree>
    <p:extLst>
      <p:ext uri="{BB962C8B-B14F-4D97-AF65-F5344CB8AC3E}">
        <p14:creationId xmlns:p14="http://schemas.microsoft.com/office/powerpoint/2010/main" val="123243297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5687</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- 2019-20</vt:lpstr>
      <vt:lpstr>EURUSD - 2020-21</vt:lpstr>
      <vt:lpstr>EURUSD - 2021-22</vt:lpstr>
      <vt:lpstr>EURUSD - 2022-23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700</cp:revision>
  <cp:lastPrinted>2012-02-01T10:00:25Z</cp:lastPrinted>
  <dcterms:created xsi:type="dcterms:W3CDTF">2010-04-23T15:09:35Z</dcterms:created>
  <dcterms:modified xsi:type="dcterms:W3CDTF">2021-09-02T09:32:46Z</dcterms:modified>
</cp:coreProperties>
</file>