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66" r:id="rId4"/>
    <p:sldId id="476" r:id="rId5"/>
    <p:sldId id="493" r:id="rId6"/>
    <p:sldId id="494" r:id="rId7"/>
    <p:sldId id="503" r:id="rId8"/>
    <p:sldId id="470" r:id="rId9"/>
    <p:sldId id="456" r:id="rId10"/>
    <p:sldId id="497" r:id="rId11"/>
    <p:sldId id="499" r:id="rId12"/>
    <p:sldId id="500" r:id="rId13"/>
    <p:sldId id="501" r:id="rId14"/>
    <p:sldId id="502" r:id="rId15"/>
    <p:sldId id="409" r:id="rId16"/>
    <p:sldId id="410"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25/10/2021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10/25/2021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618443" y="2612734"/>
            <a:ext cx="1907113"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10/25/2021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10/25/2021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10/25/2021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10/25/2021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10/25/2021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10/25/2021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10/25/2021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10/25/2021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10/25/2021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50365" y="269875"/>
            <a:ext cx="78307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10/25/2021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10/25/2021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10/25/2021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10/25/2021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10/25/2021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10/25/2021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10/25/2021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10/25/2021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10/25/2021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30/09/2021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- 2019-20</a:t>
            </a:r>
          </a:p>
        </p:txBody>
      </p:sp>
      <p:pic>
        <p:nvPicPr>
          <p:cNvPr id="3" name="EURUSD_ImageALLOC">
            <a:extLst>
              <a:ext uri="{FF2B5EF4-FFF2-40B4-BE49-F238E27FC236}">
                <a16:creationId xmlns:a16="http://schemas.microsoft.com/office/drawing/2014/main" id="{605551E0-255C-464E-A5A3-597975F0EA6D}"/>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B6119F66-99A6-4A5F-9977-979EE69437D2}"/>
              </a:ext>
            </a:extLst>
          </p:cNvPr>
          <p:cNvPicPr>
            <a:picLocks noChangeAspect="1"/>
          </p:cNvPicPr>
          <p:nvPr/>
        </p:nvPicPr>
        <p:blipFill>
          <a:blip r:embed="rId3"/>
          <a:stretch>
            <a:fillRect/>
          </a:stretch>
        </p:blipFill>
        <p:spPr>
          <a:xfrm>
            <a:off x="4749801" y="2349501"/>
            <a:ext cx="4204716" cy="3569208"/>
          </a:xfrm>
          <a:prstGeom prst="rect">
            <a:avLst/>
          </a:prstGeom>
        </p:spPr>
      </p:pic>
    </p:spTree>
    <p:extLst>
      <p:ext uri="{BB962C8B-B14F-4D97-AF65-F5344CB8AC3E}">
        <p14:creationId xmlns:p14="http://schemas.microsoft.com/office/powerpoint/2010/main" val="40240888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- 2020-21</a:t>
            </a:r>
          </a:p>
        </p:txBody>
      </p:sp>
      <p:pic>
        <p:nvPicPr>
          <p:cNvPr id="3" name="EURUSD_ImageALLOC">
            <a:extLst>
              <a:ext uri="{FF2B5EF4-FFF2-40B4-BE49-F238E27FC236}">
                <a16:creationId xmlns:a16="http://schemas.microsoft.com/office/drawing/2014/main" id="{3CCE6E39-D41C-44F2-82C8-12007FEEE3B1}"/>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4" name="EURUSD_ImageBLEND">
            <a:extLst>
              <a:ext uri="{FF2B5EF4-FFF2-40B4-BE49-F238E27FC236}">
                <a16:creationId xmlns:a16="http://schemas.microsoft.com/office/drawing/2014/main" id="{4D6C2D82-9C5C-464B-BE76-400A8E165584}"/>
              </a:ext>
            </a:extLst>
          </p:cNvPr>
          <p:cNvPicPr>
            <a:picLocks noChangeAspect="1"/>
          </p:cNvPicPr>
          <p:nvPr/>
        </p:nvPicPr>
        <p:blipFill>
          <a:blip r:embed="rId3"/>
          <a:stretch>
            <a:fillRect/>
          </a:stretch>
        </p:blipFill>
        <p:spPr>
          <a:xfrm>
            <a:off x="4749800" y="2349500"/>
            <a:ext cx="4204716" cy="3570732"/>
          </a:xfrm>
          <a:prstGeom prst="rect">
            <a:avLst/>
          </a:prstGeom>
        </p:spPr>
      </p:pic>
    </p:spTree>
    <p:extLst>
      <p:ext uri="{BB962C8B-B14F-4D97-AF65-F5344CB8AC3E}">
        <p14:creationId xmlns:p14="http://schemas.microsoft.com/office/powerpoint/2010/main" val="2459085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- 2021-22</a:t>
            </a:r>
          </a:p>
        </p:txBody>
      </p:sp>
      <p:pic>
        <p:nvPicPr>
          <p:cNvPr id="6" name="Image 5">
            <a:extLst>
              <a:ext uri="{FF2B5EF4-FFF2-40B4-BE49-F238E27FC236}">
                <a16:creationId xmlns:a16="http://schemas.microsoft.com/office/drawing/2014/main" id="{FF3DF700-D1B1-4B09-B85B-F0C7A47BB0AF}"/>
              </a:ext>
            </a:extLst>
          </p:cNvPr>
          <p:cNvPicPr>
            <a:picLocks noChangeAspect="1"/>
          </p:cNvPicPr>
          <p:nvPr/>
        </p:nvPicPr>
        <p:blipFill>
          <a:blip r:embed="rId2"/>
          <a:stretch>
            <a:fillRect/>
          </a:stretch>
        </p:blipFill>
        <p:spPr>
          <a:xfrm>
            <a:off x="240428" y="2349500"/>
            <a:ext cx="4200508" cy="3569208"/>
          </a:xfrm>
          <a:prstGeom prst="rect">
            <a:avLst/>
          </a:prstGeom>
        </p:spPr>
      </p:pic>
      <p:pic>
        <p:nvPicPr>
          <p:cNvPr id="8" name="Image 7">
            <a:extLst>
              <a:ext uri="{FF2B5EF4-FFF2-40B4-BE49-F238E27FC236}">
                <a16:creationId xmlns:a16="http://schemas.microsoft.com/office/drawing/2014/main" id="{511AE08D-B144-4067-97D1-11112175E66D}"/>
              </a:ext>
            </a:extLst>
          </p:cNvPr>
          <p:cNvPicPr>
            <a:picLocks noChangeAspect="1"/>
          </p:cNvPicPr>
          <p:nvPr/>
        </p:nvPicPr>
        <p:blipFill>
          <a:blip r:embed="rId3"/>
          <a:stretch>
            <a:fillRect/>
          </a:stretch>
        </p:blipFill>
        <p:spPr>
          <a:xfrm>
            <a:off x="4749800" y="2349500"/>
            <a:ext cx="4206605" cy="3572566"/>
          </a:xfrm>
          <a:prstGeom prst="rect">
            <a:avLst/>
          </a:prstGeom>
        </p:spPr>
      </p:pic>
    </p:spTree>
    <p:extLst>
      <p:ext uri="{BB962C8B-B14F-4D97-AF65-F5344CB8AC3E}">
        <p14:creationId xmlns:p14="http://schemas.microsoft.com/office/powerpoint/2010/main" val="16385122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- 2022-23</a:t>
            </a:r>
          </a:p>
        </p:txBody>
      </p:sp>
      <p:pic>
        <p:nvPicPr>
          <p:cNvPr id="6" name="Image 5">
            <a:extLst>
              <a:ext uri="{FF2B5EF4-FFF2-40B4-BE49-F238E27FC236}">
                <a16:creationId xmlns:a16="http://schemas.microsoft.com/office/drawing/2014/main" id="{7638F8D8-45DA-45F4-A90D-0EC31628B1B9}"/>
              </a:ext>
            </a:extLst>
          </p:cNvPr>
          <p:cNvPicPr>
            <a:picLocks noChangeAspect="1"/>
          </p:cNvPicPr>
          <p:nvPr/>
        </p:nvPicPr>
        <p:blipFill>
          <a:blip r:embed="rId2"/>
          <a:stretch>
            <a:fillRect/>
          </a:stretch>
        </p:blipFill>
        <p:spPr>
          <a:xfrm>
            <a:off x="236220" y="2349500"/>
            <a:ext cx="4206605" cy="3569208"/>
          </a:xfrm>
          <a:prstGeom prst="rect">
            <a:avLst/>
          </a:prstGeom>
        </p:spPr>
      </p:pic>
      <p:pic>
        <p:nvPicPr>
          <p:cNvPr id="8" name="Image 7">
            <a:extLst>
              <a:ext uri="{FF2B5EF4-FFF2-40B4-BE49-F238E27FC236}">
                <a16:creationId xmlns:a16="http://schemas.microsoft.com/office/drawing/2014/main" id="{252FC513-F79B-4F30-8AB3-FA2A2E557248}"/>
              </a:ext>
            </a:extLst>
          </p:cNvPr>
          <p:cNvPicPr>
            <a:picLocks noChangeAspect="1"/>
          </p:cNvPicPr>
          <p:nvPr/>
        </p:nvPicPr>
        <p:blipFill>
          <a:blip r:embed="rId3"/>
          <a:stretch>
            <a:fillRect/>
          </a:stretch>
        </p:blipFill>
        <p:spPr>
          <a:xfrm>
            <a:off x="4749800" y="2349500"/>
            <a:ext cx="4206605" cy="3584759"/>
          </a:xfrm>
          <a:prstGeom prst="rect">
            <a:avLst/>
          </a:prstGeom>
        </p:spPr>
      </p:pic>
    </p:spTree>
    <p:extLst>
      <p:ext uri="{BB962C8B-B14F-4D97-AF65-F5344CB8AC3E}">
        <p14:creationId xmlns:p14="http://schemas.microsoft.com/office/powerpoint/2010/main" val="14889010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689697F3-6E91-422D-BF7F-4D6C7C6E5FD2}"/>
              </a:ext>
            </a:extLst>
          </p:cNvPr>
          <p:cNvPicPr>
            <a:picLocks noChangeAspect="1"/>
          </p:cNvPicPr>
          <p:nvPr/>
        </p:nvPicPr>
        <p:blipFill>
          <a:blip r:embed="rId2"/>
          <a:stretch>
            <a:fillRect/>
          </a:stretch>
        </p:blipFill>
        <p:spPr>
          <a:xfrm>
            <a:off x="127000" y="1524000"/>
            <a:ext cx="8890000" cy="132463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873618A0-5A64-460C-A6D8-42CC35E35E9F}"/>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435AD33E-405E-497A-9D1C-274208588DDC}"/>
              </a:ext>
            </a:extLst>
          </p:cNvPr>
          <p:cNvPicPr>
            <a:picLocks noChangeAspect="1"/>
          </p:cNvPicPr>
          <p:nvPr/>
        </p:nvPicPr>
        <p:blipFill>
          <a:blip r:embed="rId2"/>
          <a:stretch>
            <a:fillRect/>
          </a:stretch>
        </p:blipFill>
        <p:spPr>
          <a:xfrm>
            <a:off x="317500" y="1143000"/>
            <a:ext cx="6662615" cy="1905000"/>
          </a:xfrm>
          <a:prstGeom prst="rect">
            <a:avLst/>
          </a:prstGeom>
        </p:spPr>
      </p:pic>
      <p:pic>
        <p:nvPicPr>
          <p:cNvPr id="8" name="Image 7">
            <a:extLst>
              <a:ext uri="{FF2B5EF4-FFF2-40B4-BE49-F238E27FC236}">
                <a16:creationId xmlns:a16="http://schemas.microsoft.com/office/drawing/2014/main" id="{B8148C13-4159-4AD1-9237-0AF1F0C6C8E6}"/>
              </a:ext>
            </a:extLst>
          </p:cNvPr>
          <p:cNvPicPr>
            <a:picLocks noChangeAspect="1"/>
          </p:cNvPicPr>
          <p:nvPr/>
        </p:nvPicPr>
        <p:blipFill>
          <a:blip r:embed="rId3"/>
          <a:stretch>
            <a:fillRect/>
          </a:stretch>
        </p:blipFill>
        <p:spPr>
          <a:xfrm>
            <a:off x="3429000" y="3175331"/>
            <a:ext cx="5246070" cy="3428669"/>
          </a:xfrm>
          <a:prstGeom prst="rect">
            <a:avLst/>
          </a:prstGeom>
        </p:spPr>
      </p:pic>
    </p:spTree>
    <p:extLst>
      <p:ext uri="{BB962C8B-B14F-4D97-AF65-F5344CB8AC3E}">
        <p14:creationId xmlns:p14="http://schemas.microsoft.com/office/powerpoint/2010/main" val="2735911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A52525BC-400E-4E73-AFEC-7D74850DBC6C}"/>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339313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A19AF8DF-7756-424B-9D61-308A4732BC18}"/>
              </a:ext>
            </a:extLst>
          </p:cNvPr>
          <p:cNvPicPr>
            <a:picLocks noChangeAspect="1"/>
          </p:cNvPicPr>
          <p:nvPr/>
        </p:nvPicPr>
        <p:blipFill>
          <a:blip r:embed="rId2"/>
          <a:stretch>
            <a:fillRect/>
          </a:stretch>
        </p:blipFill>
        <p:spPr>
          <a:xfrm>
            <a:off x="825500" y="1270000"/>
            <a:ext cx="7395089" cy="5066215"/>
          </a:xfrm>
          <a:prstGeom prst="rect">
            <a:avLst/>
          </a:prstGeom>
        </p:spPr>
      </p:pic>
    </p:spTree>
    <p:extLst>
      <p:ext uri="{BB962C8B-B14F-4D97-AF65-F5344CB8AC3E}">
        <p14:creationId xmlns:p14="http://schemas.microsoft.com/office/powerpoint/2010/main" val="4003951485"/>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5684</TotalTime>
  <Words>637</Words>
  <Application>Microsoft Office PowerPoint</Application>
  <PresentationFormat>Affichage à l'écran (4:3)</PresentationFormat>
  <Paragraphs>66</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15</vt:i4>
      </vt:variant>
    </vt:vector>
  </HeadingPairs>
  <TitlesOfParts>
    <vt:vector size="22"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- 2019-20</vt:lpstr>
      <vt:lpstr>EURUSD - 2020-21</vt:lpstr>
      <vt:lpstr>EURUSD - 2021-22</vt:lpstr>
      <vt:lpstr>EURUSD - 2022-23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701</cp:revision>
  <cp:lastPrinted>2012-02-01T10:00:25Z</cp:lastPrinted>
  <dcterms:created xsi:type="dcterms:W3CDTF">2010-04-23T15:09:35Z</dcterms:created>
  <dcterms:modified xsi:type="dcterms:W3CDTF">2021-10-25T09:13:22Z</dcterms:modified>
</cp:coreProperties>
</file>