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618443" y="2612734"/>
            <a:ext cx="1907113"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50365" y="269875"/>
            <a:ext cx="783076"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- 2019-20</a:t>
            </a:r>
          </a:p>
        </p:txBody>
      </p:sp>
      <p:pic>
        <p:nvPicPr>
          <p:cNvPr id="3" name="EURUSD_ImageALLOC">
            <a:extLst>
              <a:ext uri="{FF2B5EF4-FFF2-40B4-BE49-F238E27FC236}">
                <a16:creationId xmlns:a16="http://schemas.microsoft.com/office/drawing/2014/main" id="{EE2FBFEB-19E7-48FA-ACA5-C1E2958CB15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E99E4AC-87EC-4A80-805D-FBCE9F10D6D4}"/>
              </a:ext>
            </a:extLst>
          </p:cNvPr>
          <p:cNvPicPr>
            <a:picLocks noChangeAspect="1"/>
          </p:cNvPicPr>
          <p:nvPr/>
        </p:nvPicPr>
        <p:blipFill>
          <a:blip r:embed="rId3"/>
          <a:stretch>
            <a:fillRect/>
          </a:stretch>
        </p:blipFill>
        <p:spPr>
          <a:xfrm>
            <a:off x="4754008" y="2363062"/>
            <a:ext cx="4200508" cy="3555646"/>
          </a:xfrm>
          <a:prstGeom prst="rect">
            <a:avLst/>
          </a:prstGeom>
        </p:spPr>
      </p:pic>
    </p:spTree>
    <p:extLst>
      <p:ext uri="{BB962C8B-B14F-4D97-AF65-F5344CB8AC3E}">
        <p14:creationId xmlns:p14="http://schemas.microsoft.com/office/powerpoint/2010/main" val="39843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- 2020-21</a:t>
            </a:r>
          </a:p>
        </p:txBody>
      </p:sp>
      <p:pic>
        <p:nvPicPr>
          <p:cNvPr id="3" name="EURUSD_ImageALLOC">
            <a:extLst>
              <a:ext uri="{FF2B5EF4-FFF2-40B4-BE49-F238E27FC236}">
                <a16:creationId xmlns:a16="http://schemas.microsoft.com/office/drawing/2014/main" id="{32A3D126-5ACB-48E0-B7E4-604546B7356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3496476-9AB7-4C17-9E18-DD69A67E81C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914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- 2021-22</a:t>
            </a:r>
          </a:p>
        </p:txBody>
      </p:sp>
      <p:pic>
        <p:nvPicPr>
          <p:cNvPr id="3" name="EURUSD_ImageALLOC">
            <a:extLst>
              <a:ext uri="{FF2B5EF4-FFF2-40B4-BE49-F238E27FC236}">
                <a16:creationId xmlns:a16="http://schemas.microsoft.com/office/drawing/2014/main" id="{28D3B113-722B-4F6D-80A0-CB930EC7CFA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BED11E8-401C-4436-8D85-D12CA21B2286}"/>
              </a:ext>
            </a:extLst>
          </p:cNvPr>
          <p:cNvPicPr>
            <a:picLocks noChangeAspect="1"/>
          </p:cNvPicPr>
          <p:nvPr/>
        </p:nvPicPr>
        <p:blipFill>
          <a:blip r:embed="rId3"/>
          <a:stretch>
            <a:fillRect/>
          </a:stretch>
        </p:blipFill>
        <p:spPr>
          <a:xfrm>
            <a:off x="4756579" y="2349500"/>
            <a:ext cx="4206605" cy="3584759"/>
          </a:xfrm>
          <a:prstGeom prst="rect">
            <a:avLst/>
          </a:prstGeom>
        </p:spPr>
      </p:pic>
    </p:spTree>
    <p:extLst>
      <p:ext uri="{BB962C8B-B14F-4D97-AF65-F5344CB8AC3E}">
        <p14:creationId xmlns:p14="http://schemas.microsoft.com/office/powerpoint/2010/main" val="365327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- 2022-23</a:t>
            </a:r>
          </a:p>
        </p:txBody>
      </p:sp>
      <p:pic>
        <p:nvPicPr>
          <p:cNvPr id="3" name="EURUSD_ImageALLOC">
            <a:extLst>
              <a:ext uri="{FF2B5EF4-FFF2-40B4-BE49-F238E27FC236}">
                <a16:creationId xmlns:a16="http://schemas.microsoft.com/office/drawing/2014/main" id="{E974CF0F-EB96-4AA5-B2B4-8E71648CE47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877572F-DBBD-4024-BA85-38027DE057EE}"/>
              </a:ext>
            </a:extLst>
          </p:cNvPr>
          <p:cNvPicPr>
            <a:picLocks noChangeAspect="1"/>
          </p:cNvPicPr>
          <p:nvPr/>
        </p:nvPicPr>
        <p:blipFill>
          <a:blip r:embed="rId3"/>
          <a:stretch>
            <a:fillRect/>
          </a:stretch>
        </p:blipFill>
        <p:spPr>
          <a:xfrm>
            <a:off x="4749800" y="2349500"/>
            <a:ext cx="4206605" cy="3609145"/>
          </a:xfrm>
          <a:prstGeom prst="rect">
            <a:avLst/>
          </a:prstGeom>
        </p:spPr>
      </p:pic>
    </p:spTree>
    <p:extLst>
      <p:ext uri="{BB962C8B-B14F-4D97-AF65-F5344CB8AC3E}">
        <p14:creationId xmlns:p14="http://schemas.microsoft.com/office/powerpoint/2010/main" val="126949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5305D90-BB86-4C64-941E-FE1920801685}"/>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45D8AB8-9396-4DCC-9EE9-5DF879DF7A27}"/>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FF051A4-C38A-4316-B3AE-8D60E7B01C90}"/>
              </a:ext>
            </a:extLst>
          </p:cNvPr>
          <p:cNvPicPr>
            <a:picLocks noChangeAspect="1"/>
          </p:cNvPicPr>
          <p:nvPr/>
        </p:nvPicPr>
        <p:blipFill>
          <a:blip r:embed="rId2"/>
          <a:stretch>
            <a:fillRect/>
          </a:stretch>
        </p:blipFill>
        <p:spPr>
          <a:xfrm>
            <a:off x="317500" y="1143000"/>
            <a:ext cx="6662615" cy="1905000"/>
          </a:xfrm>
          <a:prstGeom prst="rect">
            <a:avLst/>
          </a:prstGeom>
        </p:spPr>
      </p:pic>
      <p:pic>
        <p:nvPicPr>
          <p:cNvPr id="8" name="Image 7">
            <a:extLst>
              <a:ext uri="{FF2B5EF4-FFF2-40B4-BE49-F238E27FC236}">
                <a16:creationId xmlns:a16="http://schemas.microsoft.com/office/drawing/2014/main" id="{60A0911E-2278-4F2F-9FB9-0CF6FC6409B4}"/>
              </a:ext>
            </a:extLst>
          </p:cNvPr>
          <p:cNvPicPr>
            <a:picLocks noChangeAspect="1"/>
          </p:cNvPicPr>
          <p:nvPr/>
        </p:nvPicPr>
        <p:blipFill>
          <a:blip r:embed="rId3"/>
          <a:stretch>
            <a:fillRect/>
          </a:stretch>
        </p:blipFill>
        <p:spPr>
          <a:xfrm>
            <a:off x="3429000" y="3188134"/>
            <a:ext cx="5246070" cy="3415865"/>
          </a:xfrm>
          <a:prstGeom prst="rect">
            <a:avLst/>
          </a:prstGeom>
        </p:spPr>
      </p:pic>
    </p:spTree>
    <p:extLst>
      <p:ext uri="{BB962C8B-B14F-4D97-AF65-F5344CB8AC3E}">
        <p14:creationId xmlns:p14="http://schemas.microsoft.com/office/powerpoint/2010/main" val="312812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CFC07AD-5DB5-4846-B559-02BA7300F76D}"/>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5385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6D666F66-60DE-4780-98E7-B9546A46B028}"/>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323312982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- 2019-20</vt:lpstr>
      <vt:lpstr>EURUSD - 2020-21</vt:lpstr>
      <vt:lpstr>EURUSD - 2021-22</vt:lpstr>
      <vt:lpstr>EURUSD - 2022-23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2021-11-03T16:00:05Z</dcterms:modified>
</cp:coreProperties>
</file>