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618443" y="2612734"/>
            <a:ext cx="1907113"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50365" y="269875"/>
            <a:ext cx="783076"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- 2019-20</a:t>
            </a:r>
          </a:p>
        </p:txBody>
      </p:sp>
      <p:pic>
        <p:nvPicPr>
          <p:cNvPr id="3" name="EURUSD_ImageALLOC">
            <a:extLst>
              <a:ext uri="{FF2B5EF4-FFF2-40B4-BE49-F238E27FC236}">
                <a16:creationId xmlns:a16="http://schemas.microsoft.com/office/drawing/2014/main" id="{E813569F-7593-4958-AA91-25C799B7268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E5E7DE7-9D50-444F-A1ED-B2F6B980A5E1}"/>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79434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- 2020-21</a:t>
            </a:r>
          </a:p>
        </p:txBody>
      </p:sp>
      <p:pic>
        <p:nvPicPr>
          <p:cNvPr id="3" name="EURUSD_ImageALLOC">
            <a:extLst>
              <a:ext uri="{FF2B5EF4-FFF2-40B4-BE49-F238E27FC236}">
                <a16:creationId xmlns:a16="http://schemas.microsoft.com/office/drawing/2014/main" id="{14752583-3910-43DB-A27A-A8F6EE16AC2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AD09777-DC04-44B5-A4A3-1BD5FB0A56B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56661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- 2021-22</a:t>
            </a:r>
          </a:p>
        </p:txBody>
      </p:sp>
      <p:pic>
        <p:nvPicPr>
          <p:cNvPr id="3" name="EURUSD_ImageALLOC">
            <a:extLst>
              <a:ext uri="{FF2B5EF4-FFF2-40B4-BE49-F238E27FC236}">
                <a16:creationId xmlns:a16="http://schemas.microsoft.com/office/drawing/2014/main" id="{D3242887-88EE-4AE0-B14B-BBCB49CA67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4D0987D-D24A-40D5-BE41-952DCBB65CEF}"/>
              </a:ext>
            </a:extLst>
          </p:cNvPr>
          <p:cNvPicPr>
            <a:picLocks noChangeAspect="1"/>
          </p:cNvPicPr>
          <p:nvPr/>
        </p:nvPicPr>
        <p:blipFill>
          <a:blip r:embed="rId3"/>
          <a:stretch>
            <a:fillRect/>
          </a:stretch>
        </p:blipFill>
        <p:spPr>
          <a:xfrm>
            <a:off x="4749801" y="2349501"/>
            <a:ext cx="4204716" cy="3569208"/>
          </a:xfrm>
          <a:prstGeom prst="rect">
            <a:avLst/>
          </a:prstGeom>
        </p:spPr>
      </p:pic>
    </p:spTree>
    <p:extLst>
      <p:ext uri="{BB962C8B-B14F-4D97-AF65-F5344CB8AC3E}">
        <p14:creationId xmlns:p14="http://schemas.microsoft.com/office/powerpoint/2010/main" val="421245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- 2022-23</a:t>
            </a:r>
          </a:p>
        </p:txBody>
      </p:sp>
      <p:pic>
        <p:nvPicPr>
          <p:cNvPr id="3" name="EURUSD_ImageALLOC">
            <a:extLst>
              <a:ext uri="{FF2B5EF4-FFF2-40B4-BE49-F238E27FC236}">
                <a16:creationId xmlns:a16="http://schemas.microsoft.com/office/drawing/2014/main" id="{095CA970-B546-4AAA-BE54-F2DF9DCAF0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CCF2DF6-4793-4B56-A81A-738B8446AB8C}"/>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153664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FAFF6EB-E8D3-4494-BDCE-39AEB74C6062}"/>
              </a:ext>
            </a:extLst>
          </p:cNvPr>
          <p:cNvPicPr>
            <a:picLocks noChangeAspect="1"/>
          </p:cNvPicPr>
          <p:nvPr/>
        </p:nvPicPr>
        <p:blipFill>
          <a:blip r:embed="rId2"/>
          <a:stretch>
            <a:fillRect/>
          </a:stretch>
        </p:blipFill>
        <p:spPr>
          <a:xfrm>
            <a:off x="127000" y="1524000"/>
            <a:ext cx="8890000" cy="132463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967C4EB-1130-48DF-92A4-9C3999373A83}"/>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951CF32-4DE3-4BF4-89BA-9F009DAEB002}"/>
              </a:ext>
            </a:extLst>
          </p:cNvPr>
          <p:cNvPicPr>
            <a:picLocks noChangeAspect="1"/>
          </p:cNvPicPr>
          <p:nvPr/>
        </p:nvPicPr>
        <p:blipFill>
          <a:blip r:embed="rId2"/>
          <a:stretch>
            <a:fillRect/>
          </a:stretch>
        </p:blipFill>
        <p:spPr>
          <a:xfrm>
            <a:off x="317500" y="1143000"/>
            <a:ext cx="6662615" cy="1905000"/>
          </a:xfrm>
          <a:prstGeom prst="rect">
            <a:avLst/>
          </a:prstGeom>
        </p:spPr>
      </p:pic>
      <p:pic>
        <p:nvPicPr>
          <p:cNvPr id="7" name="Image 6">
            <a:extLst>
              <a:ext uri="{FF2B5EF4-FFF2-40B4-BE49-F238E27FC236}">
                <a16:creationId xmlns:a16="http://schemas.microsoft.com/office/drawing/2014/main" id="{4F7B08F5-1C25-4EFE-A53C-12BFD294F902}"/>
              </a:ext>
            </a:extLst>
          </p:cNvPr>
          <p:cNvPicPr>
            <a:picLocks noChangeAspect="1"/>
          </p:cNvPicPr>
          <p:nvPr/>
        </p:nvPicPr>
        <p:blipFill>
          <a:blip r:embed="rId3"/>
          <a:stretch>
            <a:fillRect/>
          </a:stretch>
        </p:blipFill>
        <p:spPr>
          <a:xfrm>
            <a:off x="3429000" y="3175000"/>
            <a:ext cx="5246070" cy="3429000"/>
          </a:xfrm>
          <a:prstGeom prst="rect">
            <a:avLst/>
          </a:prstGeom>
        </p:spPr>
      </p:pic>
      <p:pic>
        <p:nvPicPr>
          <p:cNvPr id="3" name="Image 2">
            <a:extLst>
              <a:ext uri="{FF2B5EF4-FFF2-40B4-BE49-F238E27FC236}">
                <a16:creationId xmlns:a16="http://schemas.microsoft.com/office/drawing/2014/main" id="{45CE7455-E324-4A34-9123-33F72C600EB1}"/>
              </a:ext>
            </a:extLst>
          </p:cNvPr>
          <p:cNvPicPr>
            <a:picLocks noChangeAspect="1"/>
          </p:cNvPicPr>
          <p:nvPr/>
        </p:nvPicPr>
        <p:blipFill>
          <a:blip r:embed="rId4"/>
          <a:stretch>
            <a:fillRect/>
          </a:stretch>
        </p:blipFill>
        <p:spPr>
          <a:xfrm>
            <a:off x="3429000" y="3188134"/>
            <a:ext cx="5246070" cy="3415865"/>
          </a:xfrm>
          <a:prstGeom prst="rect">
            <a:avLst/>
          </a:prstGeom>
        </p:spPr>
      </p:pic>
    </p:spTree>
    <p:extLst>
      <p:ext uri="{BB962C8B-B14F-4D97-AF65-F5344CB8AC3E}">
        <p14:creationId xmlns:p14="http://schemas.microsoft.com/office/powerpoint/2010/main" val="15435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F2E8006-54DD-4DC1-8DD4-FDF35F685C07}"/>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56040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C8DC6F4-1EDA-4F82-A3EA-8ED460D975F2}"/>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350619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- 2019-20</vt:lpstr>
      <vt:lpstr>EURUSD - 2020-21</vt:lpstr>
      <vt:lpstr>EURUSD - 2021-22</vt:lpstr>
      <vt:lpstr>EURUSD - 2022-23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2021-12-03T08:29:19Z</dcterms:modified>
</cp:coreProperties>
</file>