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66" r:id="rId4"/>
    <p:sldId id="476" r:id="rId5"/>
    <p:sldId id="493" r:id="rId6"/>
    <p:sldId id="494" r:id="rId7"/>
    <p:sldId id="503" r:id="rId8"/>
    <p:sldId id="470" r:id="rId9"/>
    <p:sldId id="456" r:id="rId10"/>
    <p:sldId id="497" r:id="rId11"/>
    <p:sldId id="499" r:id="rId12"/>
    <p:sldId id="500" r:id="rId13"/>
    <p:sldId id="501" r:id="rId14"/>
    <p:sldId id="502"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618443" y="2612734"/>
            <a:ext cx="1907113"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50365" y="269875"/>
            <a:ext cx="783076"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- 2019-20</a:t>
            </a:r>
          </a:p>
        </p:txBody>
      </p:sp>
      <p:pic>
        <p:nvPicPr>
          <p:cNvPr id="3" name="EURUSD_ImageALLOC">
            <a:extLst>
              <a:ext uri="{FF2B5EF4-FFF2-40B4-BE49-F238E27FC236}">
                <a16:creationId xmlns:a16="http://schemas.microsoft.com/office/drawing/2014/main" id="{9B02F15D-E65C-4DDA-8E12-0F29E63C1D5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99D1274-EB35-4C80-9083-572291AD8C09}"/>
              </a:ext>
            </a:extLst>
          </p:cNvPr>
          <p:cNvPicPr>
            <a:picLocks noChangeAspect="1"/>
          </p:cNvPicPr>
          <p:nvPr/>
        </p:nvPicPr>
        <p:blipFill>
          <a:blip r:embed="rId3"/>
          <a:stretch>
            <a:fillRect/>
          </a:stretch>
        </p:blipFill>
        <p:spPr>
          <a:xfrm>
            <a:off x="4749800" y="2349500"/>
            <a:ext cx="4200508" cy="3542083"/>
          </a:xfrm>
          <a:prstGeom prst="rect">
            <a:avLst/>
          </a:prstGeom>
        </p:spPr>
      </p:pic>
    </p:spTree>
    <p:extLst>
      <p:ext uri="{BB962C8B-B14F-4D97-AF65-F5344CB8AC3E}">
        <p14:creationId xmlns:p14="http://schemas.microsoft.com/office/powerpoint/2010/main" val="428177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- 2020-21</a:t>
            </a:r>
          </a:p>
        </p:txBody>
      </p:sp>
      <p:pic>
        <p:nvPicPr>
          <p:cNvPr id="3" name="EURUSD_ImageALLOC">
            <a:extLst>
              <a:ext uri="{FF2B5EF4-FFF2-40B4-BE49-F238E27FC236}">
                <a16:creationId xmlns:a16="http://schemas.microsoft.com/office/drawing/2014/main" id="{FC941A91-9E29-4713-BEB9-D431C425677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4F43FE68-FCD2-4792-B616-0823BFDB922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67649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- 2021-22</a:t>
            </a:r>
          </a:p>
        </p:txBody>
      </p:sp>
      <p:pic>
        <p:nvPicPr>
          <p:cNvPr id="3" name="EURUSD_ImageALLOC">
            <a:extLst>
              <a:ext uri="{FF2B5EF4-FFF2-40B4-BE49-F238E27FC236}">
                <a16:creationId xmlns:a16="http://schemas.microsoft.com/office/drawing/2014/main" id="{1C7F06DB-DDFC-45C5-9205-4ED67BF73F2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DAB6014-CD05-4CB4-9E2B-599131D32BCA}"/>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310920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- 2022-23</a:t>
            </a:r>
          </a:p>
        </p:txBody>
      </p:sp>
      <p:pic>
        <p:nvPicPr>
          <p:cNvPr id="3" name="EURUSD_ImageALLOC">
            <a:extLst>
              <a:ext uri="{FF2B5EF4-FFF2-40B4-BE49-F238E27FC236}">
                <a16:creationId xmlns:a16="http://schemas.microsoft.com/office/drawing/2014/main" id="{512ABF68-F9D0-488E-B07E-914197EA467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687427A-88D1-45C8-8DD9-2368D5917385}"/>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27855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301898C-B748-4AF9-B954-5733816B2F5D}"/>
              </a:ext>
            </a:extLst>
          </p:cNvPr>
          <p:cNvPicPr>
            <a:picLocks noChangeAspect="1"/>
          </p:cNvPicPr>
          <p:nvPr/>
        </p:nvPicPr>
        <p:blipFill>
          <a:blip r:embed="rId2"/>
          <a:stretch>
            <a:fillRect/>
          </a:stretch>
        </p:blipFill>
        <p:spPr>
          <a:xfrm>
            <a:off x="127000" y="1524000"/>
            <a:ext cx="8890000" cy="132463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DDE3FE3-C39F-4923-94A9-640A794A3CD1}"/>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199112F-F508-4144-817C-F9DBDAC42871}"/>
              </a:ext>
            </a:extLst>
          </p:cNvPr>
          <p:cNvPicPr>
            <a:picLocks noChangeAspect="1"/>
          </p:cNvPicPr>
          <p:nvPr/>
        </p:nvPicPr>
        <p:blipFill>
          <a:blip r:embed="rId2"/>
          <a:stretch>
            <a:fillRect/>
          </a:stretch>
        </p:blipFill>
        <p:spPr>
          <a:xfrm>
            <a:off x="317500" y="1143000"/>
            <a:ext cx="6662615" cy="1905000"/>
          </a:xfrm>
          <a:prstGeom prst="rect">
            <a:avLst/>
          </a:prstGeom>
        </p:spPr>
      </p:pic>
      <p:pic>
        <p:nvPicPr>
          <p:cNvPr id="8" name="Image 7">
            <a:extLst>
              <a:ext uri="{FF2B5EF4-FFF2-40B4-BE49-F238E27FC236}">
                <a16:creationId xmlns:a16="http://schemas.microsoft.com/office/drawing/2014/main" id="{F7993915-267A-4FA5-9B41-6F6D4CFB9C52}"/>
              </a:ext>
            </a:extLst>
          </p:cNvPr>
          <p:cNvPicPr>
            <a:picLocks noChangeAspect="1"/>
          </p:cNvPicPr>
          <p:nvPr/>
        </p:nvPicPr>
        <p:blipFill>
          <a:blip r:embed="rId3"/>
          <a:stretch>
            <a:fillRect/>
          </a:stretch>
        </p:blipFill>
        <p:spPr>
          <a:xfrm>
            <a:off x="3429000" y="3188135"/>
            <a:ext cx="5246070" cy="3415865"/>
          </a:xfrm>
          <a:prstGeom prst="rect">
            <a:avLst/>
          </a:prstGeom>
        </p:spPr>
      </p:pic>
    </p:spTree>
    <p:extLst>
      <p:ext uri="{BB962C8B-B14F-4D97-AF65-F5344CB8AC3E}">
        <p14:creationId xmlns:p14="http://schemas.microsoft.com/office/powerpoint/2010/main" val="251886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49CBE04-E213-4D62-9BFA-AA6711B64476}"/>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111479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3854F7F0-83E7-4752-A7CD-E1D8FA5CDEBA}"/>
              </a:ext>
            </a:extLst>
          </p:cNvPr>
          <p:cNvPicPr>
            <a:picLocks noChangeAspect="1"/>
          </p:cNvPicPr>
          <p:nvPr/>
        </p:nvPicPr>
        <p:blipFill>
          <a:blip r:embed="rId2"/>
          <a:stretch>
            <a:fillRect/>
          </a:stretch>
        </p:blipFill>
        <p:spPr>
          <a:xfrm>
            <a:off x="821812" y="1270000"/>
            <a:ext cx="7382896" cy="4993057"/>
          </a:xfrm>
          <a:prstGeom prst="rect">
            <a:avLst/>
          </a:prstGeom>
        </p:spPr>
      </p:pic>
    </p:spTree>
    <p:extLst>
      <p:ext uri="{BB962C8B-B14F-4D97-AF65-F5344CB8AC3E}">
        <p14:creationId xmlns:p14="http://schemas.microsoft.com/office/powerpoint/2010/main" val="33431255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637</Words>
  <Application>Microsoft Office PowerPoint</Application>
  <PresentationFormat>Affichage à l'écran (4:3)</PresentationFormat>
  <Paragraphs>66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- 2019-20</vt:lpstr>
      <vt:lpstr>EURUSD - 2020-21</vt:lpstr>
      <vt:lpstr>EURUSD - 2021-22</vt:lpstr>
      <vt:lpstr>EURUSD - 2022-23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2022-01-07T09:56:48Z</dcterms:modified>
</cp:coreProperties>
</file>