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21/03/2023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3/21/2023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3/21/2023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3/21/2023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3/21/2023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3/21/2023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3/21/2023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3/21/2023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3/21/2023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3/21/2023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3/21/2023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3/21/2023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3/21/2023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3/21/2023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3/21/2023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3/21/2023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9A9C94D0-227E-6BA6-99B3-1B632B49080E}"/>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A5E43D67-CFCE-9381-A278-B4510B43B712}"/>
              </a:ext>
            </a:extLst>
          </p:cNvPr>
          <p:cNvPicPr>
            <a:picLocks noChangeAspect="1"/>
          </p:cNvPicPr>
          <p:nvPr/>
        </p:nvPicPr>
        <p:blipFill>
          <a:blip r:embed="rId3"/>
          <a:stretch>
            <a:fillRect/>
          </a:stretch>
        </p:blipFill>
        <p:spPr>
          <a:xfrm>
            <a:off x="4749800" y="2349500"/>
            <a:ext cx="4206605" cy="3639627"/>
          </a:xfrm>
          <a:prstGeom prst="rect">
            <a:avLst/>
          </a:prstGeom>
        </p:spPr>
      </p:pic>
    </p:spTree>
    <p:extLst>
      <p:ext uri="{BB962C8B-B14F-4D97-AF65-F5344CB8AC3E}">
        <p14:creationId xmlns:p14="http://schemas.microsoft.com/office/powerpoint/2010/main" val="191309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79F6C91-77AD-B664-C8CD-B1CA1D3B0832}"/>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0BB8F94-2028-BC64-5DDB-38ECAEC31DDB}"/>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E4D67725-67F9-E17E-083C-3B8666BCE703}"/>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250660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D93FAD46-539B-61EF-BAD7-08401B762442}"/>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203863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6" name="Image 5">
            <a:extLst>
              <a:ext uri="{FF2B5EF4-FFF2-40B4-BE49-F238E27FC236}">
                <a16:creationId xmlns:a16="http://schemas.microsoft.com/office/drawing/2014/main" id="{45DAD631-0C01-3E5E-D123-56BE091035B8}"/>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93FC79B5-04C6-FB09-24AE-B2F47A0F90F8}"/>
              </a:ext>
            </a:extLst>
          </p:cNvPr>
          <p:cNvPicPr>
            <a:picLocks noChangeAspect="1"/>
          </p:cNvPicPr>
          <p:nvPr/>
        </p:nvPicPr>
        <p:blipFill>
          <a:blip r:embed="rId3"/>
          <a:stretch>
            <a:fillRect/>
          </a:stretch>
        </p:blipFill>
        <p:spPr>
          <a:xfrm>
            <a:off x="4754008" y="2341570"/>
            <a:ext cx="4200508" cy="3578662"/>
          </a:xfrm>
          <a:prstGeom prst="rect">
            <a:avLst/>
          </a:prstGeom>
        </p:spPr>
      </p:pic>
    </p:spTree>
    <p:extLst>
      <p:ext uri="{BB962C8B-B14F-4D97-AF65-F5344CB8AC3E}">
        <p14:creationId xmlns:p14="http://schemas.microsoft.com/office/powerpoint/2010/main" val="165813663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2023-03-21T12:24:11Z</dcterms:modified>
</cp:coreProperties>
</file>