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06/06/2023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6/6/2023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6/6/2023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6/6/2023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6/6/2023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6/6/2023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6/6/2023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6/6/2023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6/6/2023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6/6/2023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6/6/2023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6/6/2023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- 2023-EC</a:t>
            </a:r>
          </a:p>
        </p:txBody>
      </p:sp>
      <p:pic>
        <p:nvPicPr>
          <p:cNvPr id="6" name="Image 5">
            <a:extLst>
              <a:ext uri="{FF2B5EF4-FFF2-40B4-BE49-F238E27FC236}">
                <a16:creationId xmlns:a16="http://schemas.microsoft.com/office/drawing/2014/main" id="{0EB6C1CD-D84C-AEF0-910E-10F795B9E2EE}"/>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8" name="Image 7">
            <a:extLst>
              <a:ext uri="{FF2B5EF4-FFF2-40B4-BE49-F238E27FC236}">
                <a16:creationId xmlns:a16="http://schemas.microsoft.com/office/drawing/2014/main" id="{333697E9-7DDD-0958-D861-E1098FD1D623}"/>
              </a:ext>
            </a:extLst>
          </p:cNvPr>
          <p:cNvPicPr preferRelativeResize="0">
            <a:picLocks/>
          </p:cNvPicPr>
          <p:nvPr/>
        </p:nvPicPr>
        <p:blipFill>
          <a:blip r:embed="rId3"/>
          <a:stretch>
            <a:fillRect/>
          </a:stretch>
        </p:blipFill>
        <p:spPr>
          <a:xfrm>
            <a:off x="4749800" y="2349500"/>
            <a:ext cx="4212000" cy="3582000"/>
          </a:xfrm>
          <a:prstGeom prst="rect">
            <a:avLst/>
          </a:prstGeom>
        </p:spPr>
      </p:pic>
    </p:spTree>
    <p:extLst>
      <p:ext uri="{BB962C8B-B14F-4D97-AF65-F5344CB8AC3E}">
        <p14:creationId xmlns:p14="http://schemas.microsoft.com/office/powerpoint/2010/main" val="3826317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A5B974D-15A7-35BA-9CA8-8C95DCB5921B}"/>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5EB9C05-E0EE-0180-A142-F1B99FF29D83}"/>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621C75D3-1825-76E5-5967-3279102A6AE7}"/>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2647584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0348094F-C3B7-8B41-49B8-2F69F16EBD4D}"/>
              </a:ext>
            </a:extLst>
          </p:cNvPr>
          <p:cNvPicPr>
            <a:picLocks noChangeAspect="1"/>
          </p:cNvPicPr>
          <p:nvPr/>
        </p:nvPicPr>
        <p:blipFill>
          <a:blip r:embed="rId2"/>
          <a:stretch>
            <a:fillRect/>
          </a:stretch>
        </p:blipFill>
        <p:spPr>
          <a:xfrm>
            <a:off x="806190" y="1196406"/>
            <a:ext cx="7401185" cy="5102794"/>
          </a:xfrm>
          <a:prstGeom prst="rect">
            <a:avLst/>
          </a:prstGeom>
        </p:spPr>
      </p:pic>
    </p:spTree>
    <p:extLst>
      <p:ext uri="{BB962C8B-B14F-4D97-AF65-F5344CB8AC3E}">
        <p14:creationId xmlns:p14="http://schemas.microsoft.com/office/powerpoint/2010/main" val="756169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- 2023-DSNA</a:t>
            </a:r>
          </a:p>
        </p:txBody>
      </p:sp>
      <p:pic>
        <p:nvPicPr>
          <p:cNvPr id="6" name="Image 5">
            <a:extLst>
              <a:ext uri="{FF2B5EF4-FFF2-40B4-BE49-F238E27FC236}">
                <a16:creationId xmlns:a16="http://schemas.microsoft.com/office/drawing/2014/main" id="{4EC549CC-9697-C85F-3A3F-6688D4BED712}"/>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8" name="Image 7">
            <a:extLst>
              <a:ext uri="{FF2B5EF4-FFF2-40B4-BE49-F238E27FC236}">
                <a16:creationId xmlns:a16="http://schemas.microsoft.com/office/drawing/2014/main" id="{3D8259F7-340B-399C-7A06-D620C8988604}"/>
              </a:ext>
            </a:extLst>
          </p:cNvPr>
          <p:cNvPicPr preferRelativeResize="0">
            <a:picLocks/>
          </p:cNvPicPr>
          <p:nvPr/>
        </p:nvPicPr>
        <p:blipFill>
          <a:blip r:embed="rId3"/>
          <a:stretch>
            <a:fillRect/>
          </a:stretch>
        </p:blipFill>
        <p:spPr>
          <a:xfrm>
            <a:off x="4749800" y="2349500"/>
            <a:ext cx="4212701" cy="3582000"/>
          </a:xfrm>
          <a:prstGeom prst="rect">
            <a:avLst/>
          </a:prstGeom>
        </p:spPr>
      </p:pic>
    </p:spTree>
    <p:extLst>
      <p:ext uri="{BB962C8B-B14F-4D97-AF65-F5344CB8AC3E}">
        <p14:creationId xmlns:p14="http://schemas.microsoft.com/office/powerpoint/2010/main" val="14752877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- 2023-DSNA</vt:lpstr>
      <vt:lpstr>EURCHF - 2023-EC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2023-06-06T12:22:21Z</dcterms:modified>
</cp:coreProperties>
</file>