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7" d="100"/>
          <a:sy n="107" d="100"/>
        </p:scale>
        <p:origin x="116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18/07/2023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736085" y="2714896"/>
            <a:ext cx="1564856" cy="526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998504" y="343102"/>
            <a:ext cx="782426" cy="263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- 2023-DSNA</a:t>
            </a:r>
          </a:p>
        </p:txBody>
      </p:sp>
      <p:pic>
        <p:nvPicPr>
          <p:cNvPr id="6" name="Image 5">
            <a:extLst>
              <a:ext uri="{FF2B5EF4-FFF2-40B4-BE49-F238E27FC236}">
                <a16:creationId xmlns:a16="http://schemas.microsoft.com/office/drawing/2014/main" id="{C2D9AB02-769E-9C34-B9A0-30BDF547DA8C}"/>
              </a:ext>
            </a:extLst>
          </p:cNvPr>
          <p:cNvPicPr preferRelativeResize="0">
            <a:picLocks/>
          </p:cNvPicPr>
          <p:nvPr/>
        </p:nvPicPr>
        <p:blipFill>
          <a:blip r:embed="rId2"/>
          <a:stretch>
            <a:fillRect/>
          </a:stretch>
        </p:blipFill>
        <p:spPr>
          <a:xfrm>
            <a:off x="235545" y="2349500"/>
            <a:ext cx="4201200" cy="3571200"/>
          </a:xfrm>
          <a:prstGeom prst="rect">
            <a:avLst/>
          </a:prstGeom>
        </p:spPr>
      </p:pic>
      <p:pic>
        <p:nvPicPr>
          <p:cNvPr id="8" name="Image 7">
            <a:extLst>
              <a:ext uri="{FF2B5EF4-FFF2-40B4-BE49-F238E27FC236}">
                <a16:creationId xmlns:a16="http://schemas.microsoft.com/office/drawing/2014/main" id="{E1D608C0-6A49-6802-E60B-D34FAC69FB1B}"/>
              </a:ext>
            </a:extLst>
          </p:cNvPr>
          <p:cNvPicPr preferRelativeResize="0">
            <a:picLocks/>
          </p:cNvPicPr>
          <p:nvPr/>
        </p:nvPicPr>
        <p:blipFill>
          <a:blip r:embed="rId3"/>
          <a:stretch>
            <a:fillRect/>
          </a:stretch>
        </p:blipFill>
        <p:spPr>
          <a:xfrm>
            <a:off x="4749800" y="2349500"/>
            <a:ext cx="4200508" cy="3571200"/>
          </a:xfrm>
          <a:prstGeom prst="rect">
            <a:avLst/>
          </a:prstGeom>
        </p:spPr>
      </p:pic>
    </p:spTree>
    <p:extLst>
      <p:ext uri="{BB962C8B-B14F-4D97-AF65-F5344CB8AC3E}">
        <p14:creationId xmlns:p14="http://schemas.microsoft.com/office/powerpoint/2010/main" val="2159364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- 2023-EC</a:t>
            </a:r>
          </a:p>
        </p:txBody>
      </p:sp>
      <p:pic>
        <p:nvPicPr>
          <p:cNvPr id="6" name="Image 5">
            <a:extLst>
              <a:ext uri="{FF2B5EF4-FFF2-40B4-BE49-F238E27FC236}">
                <a16:creationId xmlns:a16="http://schemas.microsoft.com/office/drawing/2014/main" id="{0D1314C5-0D44-6717-C621-5DF253C7ED18}"/>
              </a:ext>
            </a:extLst>
          </p:cNvPr>
          <p:cNvPicPr preferRelativeResize="0">
            <a:picLocks/>
          </p:cNvPicPr>
          <p:nvPr/>
        </p:nvPicPr>
        <p:blipFill>
          <a:blip r:embed="rId2"/>
          <a:stretch>
            <a:fillRect/>
          </a:stretch>
        </p:blipFill>
        <p:spPr>
          <a:xfrm>
            <a:off x="236220" y="2349500"/>
            <a:ext cx="4200508" cy="3571200"/>
          </a:xfrm>
          <a:prstGeom prst="rect">
            <a:avLst/>
          </a:prstGeom>
        </p:spPr>
      </p:pic>
      <p:pic>
        <p:nvPicPr>
          <p:cNvPr id="8" name="Image 7">
            <a:extLst>
              <a:ext uri="{FF2B5EF4-FFF2-40B4-BE49-F238E27FC236}">
                <a16:creationId xmlns:a16="http://schemas.microsoft.com/office/drawing/2014/main" id="{7E048212-6522-18C7-D8B6-999433F3A31E}"/>
              </a:ext>
            </a:extLst>
          </p:cNvPr>
          <p:cNvPicPr preferRelativeResize="0">
            <a:picLocks/>
          </p:cNvPicPr>
          <p:nvPr/>
        </p:nvPicPr>
        <p:blipFill>
          <a:blip r:embed="rId3"/>
          <a:stretch>
            <a:fillRect/>
          </a:stretch>
        </p:blipFill>
        <p:spPr>
          <a:xfrm>
            <a:off x="4749800" y="2349500"/>
            <a:ext cx="4200508" cy="3571200"/>
          </a:xfrm>
          <a:prstGeom prst="rect">
            <a:avLst/>
          </a:prstGeom>
        </p:spPr>
      </p:pic>
    </p:spTree>
    <p:extLst>
      <p:ext uri="{BB962C8B-B14F-4D97-AF65-F5344CB8AC3E}">
        <p14:creationId xmlns:p14="http://schemas.microsoft.com/office/powerpoint/2010/main" val="403150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ADD4773-D90E-8C76-EA7E-F37F7D3C750D}"/>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4A8EA3EA-3A5A-A4BA-7FDB-521C8CA76636}"/>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07BD6353-33AD-2432-DDB0-B889ED6B3200}"/>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1350505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87B6C1B9-368E-BCEB-78A8-550A76C4EF8F}"/>
              </a:ext>
            </a:extLst>
          </p:cNvPr>
          <p:cNvPicPr>
            <a:picLocks noChangeAspect="1"/>
          </p:cNvPicPr>
          <p:nvPr/>
        </p:nvPicPr>
        <p:blipFill>
          <a:blip r:embed="rId2"/>
          <a:stretch>
            <a:fillRect/>
          </a:stretch>
        </p:blipFill>
        <p:spPr>
          <a:xfrm>
            <a:off x="825500" y="1270000"/>
            <a:ext cx="7382896" cy="5005250"/>
          </a:xfrm>
          <a:prstGeom prst="rect">
            <a:avLst/>
          </a:prstGeom>
        </p:spPr>
      </p:pic>
    </p:spTree>
    <p:extLst>
      <p:ext uri="{BB962C8B-B14F-4D97-AF65-F5344CB8AC3E}">
        <p14:creationId xmlns:p14="http://schemas.microsoft.com/office/powerpoint/2010/main" val="2784422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- 2022-EC</a:t>
            </a:r>
          </a:p>
        </p:txBody>
      </p:sp>
      <p:pic>
        <p:nvPicPr>
          <p:cNvPr id="3" name="EURCHF_ImageALLOC">
            <a:extLst>
              <a:ext uri="{FF2B5EF4-FFF2-40B4-BE49-F238E27FC236}">
                <a16:creationId xmlns:a16="http://schemas.microsoft.com/office/drawing/2014/main" id="{B15867AE-E159-CDE7-2DA6-488569AFC70F}"/>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9EC70501-E08A-718E-92A5-9A21FC6B2346}"/>
              </a:ext>
            </a:extLst>
          </p:cNvPr>
          <p:cNvPicPr preferRelativeResize="0">
            <a:picLocks/>
          </p:cNvPicPr>
          <p:nvPr/>
        </p:nvPicPr>
        <p:blipFill>
          <a:blip r:embed="rId3"/>
          <a:stretch>
            <a:fillRect/>
          </a:stretch>
        </p:blipFill>
        <p:spPr>
          <a:xfrm>
            <a:off x="4749800" y="2349500"/>
            <a:ext cx="4200508" cy="3571200"/>
          </a:xfrm>
          <a:prstGeom prst="rect">
            <a:avLst/>
          </a:prstGeom>
        </p:spPr>
      </p:pic>
    </p:spTree>
    <p:extLst>
      <p:ext uri="{BB962C8B-B14F-4D97-AF65-F5344CB8AC3E}">
        <p14:creationId xmlns:p14="http://schemas.microsoft.com/office/powerpoint/2010/main" val="71316247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5681</TotalTime>
  <Words>632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- 2022-EC</vt:lpstr>
      <vt:lpstr>EURCHF - 2023-DSNA</vt:lpstr>
      <vt:lpstr>EURCHF - 2023-EC</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701</cp:revision>
  <cp:lastPrinted>2012-02-01T10:00:25Z</cp:lastPrinted>
  <dcterms:created xsi:type="dcterms:W3CDTF">2010-04-23T15:09:35Z</dcterms:created>
  <dcterms:modified xsi:type="dcterms:W3CDTF">2023-07-18T15:25:48Z</dcterms:modified>
</cp:coreProperties>
</file>