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22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08/08/2023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- 2023-DSNA</a:t>
            </a:r>
          </a:p>
        </p:txBody>
      </p:sp>
      <p:pic>
        <p:nvPicPr>
          <p:cNvPr id="3" name="EURCHF_ImageALLOC">
            <a:extLst>
              <a:ext uri="{FF2B5EF4-FFF2-40B4-BE49-F238E27FC236}">
                <a16:creationId xmlns:a16="http://schemas.microsoft.com/office/drawing/2014/main" id="{6D0D303D-E5C0-C719-D80C-A93BE3AE65F2}"/>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3C7159B8-2C51-C5FC-86E6-07CDEA58F43F}"/>
              </a:ext>
            </a:extLst>
          </p:cNvPr>
          <p:cNvPicPr preferRelativeResize="0">
            <a:picLocks/>
          </p:cNvPicPr>
          <p:nvPr/>
        </p:nvPicPr>
        <p:blipFill>
          <a:blip r:embed="rId3"/>
          <a:stretch>
            <a:fillRect/>
          </a:stretch>
        </p:blipFill>
        <p:spPr>
          <a:xfrm>
            <a:off x="4749800" y="2350175"/>
            <a:ext cx="4201200" cy="3571200"/>
          </a:xfrm>
          <a:prstGeom prst="rect">
            <a:avLst/>
          </a:prstGeom>
        </p:spPr>
      </p:pic>
    </p:spTree>
    <p:extLst>
      <p:ext uri="{BB962C8B-B14F-4D97-AF65-F5344CB8AC3E}">
        <p14:creationId xmlns:p14="http://schemas.microsoft.com/office/powerpoint/2010/main" val="2755178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- 2023-EC</a:t>
            </a:r>
          </a:p>
        </p:txBody>
      </p:sp>
      <p:pic>
        <p:nvPicPr>
          <p:cNvPr id="3" name="EURCHF_ImageALLOC">
            <a:extLst>
              <a:ext uri="{FF2B5EF4-FFF2-40B4-BE49-F238E27FC236}">
                <a16:creationId xmlns:a16="http://schemas.microsoft.com/office/drawing/2014/main" id="{875C77C5-569C-2B20-45FD-3489A5B1B75C}"/>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14890C41-72E6-B422-762D-5CF8CB787996}"/>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1295393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86881B0-0856-FA71-F762-1177660BB35F}"/>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019491FF-54E1-35ED-3BB6-742D6928C469}"/>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AB3EEF83-A360-2E8E-7133-326C5EE4EA2F}"/>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4115568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FC9E2B49-F297-84CF-53F8-A4D1E0035D05}"/>
              </a:ext>
            </a:extLst>
          </p:cNvPr>
          <p:cNvPicPr>
            <a:picLocks noChangeAspect="1"/>
          </p:cNvPicPr>
          <p:nvPr/>
        </p:nvPicPr>
        <p:blipFill>
          <a:blip r:embed="rId2"/>
          <a:stretch>
            <a:fillRect/>
          </a:stretch>
        </p:blipFill>
        <p:spPr>
          <a:xfrm>
            <a:off x="825500" y="1270000"/>
            <a:ext cx="7382896" cy="5005250"/>
          </a:xfrm>
          <a:prstGeom prst="rect">
            <a:avLst/>
          </a:prstGeom>
        </p:spPr>
      </p:pic>
    </p:spTree>
    <p:extLst>
      <p:ext uri="{BB962C8B-B14F-4D97-AF65-F5344CB8AC3E}">
        <p14:creationId xmlns:p14="http://schemas.microsoft.com/office/powerpoint/2010/main" val="3241831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- 2022-EC</a:t>
            </a:r>
          </a:p>
        </p:txBody>
      </p:sp>
      <p:pic>
        <p:nvPicPr>
          <p:cNvPr id="3" name="EURCHF_ImageALLOC">
            <a:extLst>
              <a:ext uri="{FF2B5EF4-FFF2-40B4-BE49-F238E27FC236}">
                <a16:creationId xmlns:a16="http://schemas.microsoft.com/office/drawing/2014/main" id="{CC13295D-86C9-0B32-65D9-E0C870CC2081}"/>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63D38028-EC73-1860-49B7-786B3FB445FA}"/>
              </a:ext>
            </a:extLst>
          </p:cNvPr>
          <p:cNvPicPr preferRelativeResize="0">
            <a:picLocks/>
          </p:cNvPicPr>
          <p:nvPr/>
        </p:nvPicPr>
        <p:blipFill>
          <a:blip r:embed="rId3"/>
          <a:stretch>
            <a:fillRect/>
          </a:stretch>
        </p:blipFill>
        <p:spPr>
          <a:xfrm>
            <a:off x="4754225" y="2349500"/>
            <a:ext cx="4201200" cy="3571200"/>
          </a:xfrm>
          <a:prstGeom prst="rect">
            <a:avLst/>
          </a:prstGeom>
        </p:spPr>
      </p:pic>
    </p:spTree>
    <p:extLst>
      <p:ext uri="{BB962C8B-B14F-4D97-AF65-F5344CB8AC3E}">
        <p14:creationId xmlns:p14="http://schemas.microsoft.com/office/powerpoint/2010/main" val="203496916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5676</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- 2022-EC</vt:lpstr>
      <vt:lpstr>EURCHF - 2023-DSNA</vt:lpstr>
      <vt:lpstr>EURCHF - 2023-EC</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701</cp:revision>
  <cp:lastPrinted>2012-02-01T10:00:25Z</cp:lastPrinted>
  <dcterms:created xsi:type="dcterms:W3CDTF">2010-04-23T15:09:35Z</dcterms:created>
  <dcterms:modified xsi:type="dcterms:W3CDTF">2023-08-08T12:58:55Z</dcterms:modified>
</cp:coreProperties>
</file>