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18/09/2023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98248329-C040-1FD2-8E39-E653C3525A63}"/>
              </a:ext>
            </a:extLst>
          </p:cNvPr>
          <p:cNvPicPr>
            <a:picLocks noChangeAspect="1"/>
          </p:cNvPicPr>
          <p:nvPr/>
        </p:nvPicPr>
        <p:blipFill>
          <a:blip r:embed="rId2"/>
          <a:stretch>
            <a:fillRect/>
          </a:stretch>
        </p:blipFill>
        <p:spPr>
          <a:xfrm>
            <a:off x="4759342" y="2349500"/>
            <a:ext cx="4200508" cy="3566469"/>
          </a:xfrm>
          <a:prstGeom prst="rect">
            <a:avLst/>
          </a:prstGeom>
        </p:spPr>
      </p:pic>
      <p:sp>
        <p:nvSpPr>
          <p:cNvPr id="2" name="Title"/>
          <p:cNvSpPr>
            <a:spLocks noGrp="1"/>
          </p:cNvSpPr>
          <p:nvPr>
            <p:ph type="title"/>
          </p:nvPr>
        </p:nvSpPr>
        <p:spPr/>
        <p:txBody>
          <a:bodyPr/>
          <a:lstStyle/>
          <a:p>
            <a:r>
              <a:rPr lang="en-US"/>
              <a:t>EURCHF - 2023-DSNA</a:t>
            </a:r>
          </a:p>
        </p:txBody>
      </p:sp>
      <p:pic>
        <p:nvPicPr>
          <p:cNvPr id="3" name="EURCHF_ImageALLOC">
            <a:extLst>
              <a:ext uri="{FF2B5EF4-FFF2-40B4-BE49-F238E27FC236}">
                <a16:creationId xmlns:a16="http://schemas.microsoft.com/office/drawing/2014/main" id="{A3575B4F-AA3F-ADF2-86F2-4C58092F3036}"/>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727115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114416AA-9440-DC5B-63E3-D287DA3EC9A6}"/>
              </a:ext>
            </a:extLst>
          </p:cNvPr>
          <p:cNvPicPr>
            <a:picLocks noChangeAspect="1"/>
          </p:cNvPicPr>
          <p:nvPr/>
        </p:nvPicPr>
        <p:blipFill>
          <a:blip r:embed="rId2"/>
          <a:stretch>
            <a:fillRect/>
          </a:stretch>
        </p:blipFill>
        <p:spPr>
          <a:xfrm>
            <a:off x="4759342" y="2354906"/>
            <a:ext cx="4200508" cy="3566469"/>
          </a:xfrm>
          <a:prstGeom prst="rect">
            <a:avLst/>
          </a:prstGeom>
        </p:spPr>
      </p:pic>
      <p:sp>
        <p:nvSpPr>
          <p:cNvPr id="2" name="Title"/>
          <p:cNvSpPr>
            <a:spLocks noGrp="1"/>
          </p:cNvSpPr>
          <p:nvPr>
            <p:ph type="title"/>
          </p:nvPr>
        </p:nvSpPr>
        <p:spPr/>
        <p:txBody>
          <a:bodyPr/>
          <a:lstStyle/>
          <a:p>
            <a:r>
              <a:rPr lang="en-US"/>
              <a:t>EURCHF - 2023-EC</a:t>
            </a:r>
          </a:p>
        </p:txBody>
      </p:sp>
      <p:pic>
        <p:nvPicPr>
          <p:cNvPr id="3" name="EURCHF_ImageALLOC">
            <a:extLst>
              <a:ext uri="{FF2B5EF4-FFF2-40B4-BE49-F238E27FC236}">
                <a16:creationId xmlns:a16="http://schemas.microsoft.com/office/drawing/2014/main" id="{B59166A7-68A5-CC0C-53D2-933ABDA33E4B}"/>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83028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DEFA6F1-30CE-DBBD-D5A8-576DC1EAC8B0}"/>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ACC702D-3F42-A0DC-5907-457132A79152}"/>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CB21186D-5D38-7810-7D22-F1F146FFF25E}"/>
              </a:ext>
            </a:extLst>
          </p:cNvPr>
          <p:cNvPicPr>
            <a:picLocks noChangeAspect="1"/>
          </p:cNvPicPr>
          <p:nvPr/>
        </p:nvPicPr>
        <p:blipFill>
          <a:blip r:embed="rId2"/>
          <a:stretch>
            <a:fillRect/>
          </a:stretch>
        </p:blipFill>
        <p:spPr>
          <a:xfrm>
            <a:off x="825500" y="1262937"/>
            <a:ext cx="7391400" cy="5015729"/>
          </a:xfrm>
          <a:prstGeom prst="rect">
            <a:avLst/>
          </a:prstGeom>
        </p:spPr>
      </p:pic>
      <p:sp>
        <p:nvSpPr>
          <p:cNvPr id="2" name="TitleCross"/>
          <p:cNvSpPr>
            <a:spLocks noGrp="1"/>
          </p:cNvSpPr>
          <p:nvPr>
            <p:ph type="title"/>
          </p:nvPr>
        </p:nvSpPr>
        <p:spPr/>
        <p:txBody>
          <a:bodyPr/>
          <a:lstStyle/>
          <a:p>
            <a:r>
              <a:rPr lang="fr-FR"/>
              <a:t>EURCHF - Historical &amp; Planned</a:t>
            </a:r>
            <a:endParaRPr lang="en-US" dirty="0"/>
          </a:p>
        </p:txBody>
      </p:sp>
    </p:spTree>
    <p:extLst>
      <p:ext uri="{BB962C8B-B14F-4D97-AF65-F5344CB8AC3E}">
        <p14:creationId xmlns:p14="http://schemas.microsoft.com/office/powerpoint/2010/main" val="2598464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A34506A-611B-9CDC-B003-C0234B7D1FD0}"/>
              </a:ext>
            </a:extLst>
          </p:cNvPr>
          <p:cNvPicPr>
            <a:picLocks noChangeAspect="1"/>
          </p:cNvPicPr>
          <p:nvPr/>
        </p:nvPicPr>
        <p:blipFill>
          <a:blip r:embed="rId2"/>
          <a:stretch>
            <a:fillRect/>
          </a:stretch>
        </p:blipFill>
        <p:spPr>
          <a:xfrm>
            <a:off x="824479" y="1269564"/>
            <a:ext cx="7382896" cy="5029636"/>
          </a:xfrm>
          <a:prstGeom prst="rect">
            <a:avLst/>
          </a:prstGeom>
        </p:spPr>
      </p:pic>
      <p:sp>
        <p:nvSpPr>
          <p:cNvPr id="2" name="Title"/>
          <p:cNvSpPr>
            <a:spLocks noGrp="1"/>
          </p:cNvSpPr>
          <p:nvPr>
            <p:ph type="title"/>
          </p:nvPr>
        </p:nvSpPr>
        <p:spPr/>
        <p:txBody>
          <a:bodyPr/>
          <a:lstStyle/>
          <a:p>
            <a:r>
              <a:rPr lang="en-US"/>
              <a:t>EURCHF - Synthesis</a:t>
            </a:r>
          </a:p>
        </p:txBody>
      </p:sp>
    </p:spTree>
    <p:extLst>
      <p:ext uri="{BB962C8B-B14F-4D97-AF65-F5344CB8AC3E}">
        <p14:creationId xmlns:p14="http://schemas.microsoft.com/office/powerpoint/2010/main" val="3103770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F6079A68-AE3C-17F0-57A3-B4B4E1D43651}"/>
              </a:ext>
            </a:extLst>
          </p:cNvPr>
          <p:cNvPicPr>
            <a:picLocks noChangeAspect="1"/>
          </p:cNvPicPr>
          <p:nvPr/>
        </p:nvPicPr>
        <p:blipFill>
          <a:blip r:embed="rId2"/>
          <a:stretch>
            <a:fillRect/>
          </a:stretch>
        </p:blipFill>
        <p:spPr>
          <a:xfrm>
            <a:off x="4749800" y="2348809"/>
            <a:ext cx="4200508" cy="3572566"/>
          </a:xfrm>
          <a:prstGeom prst="rect">
            <a:avLst/>
          </a:prstGeom>
        </p:spPr>
      </p:pic>
      <p:sp>
        <p:nvSpPr>
          <p:cNvPr id="2" name="Title"/>
          <p:cNvSpPr>
            <a:spLocks noGrp="1"/>
          </p:cNvSpPr>
          <p:nvPr>
            <p:ph type="title"/>
          </p:nvPr>
        </p:nvSpPr>
        <p:spPr/>
        <p:txBody>
          <a:bodyPr/>
          <a:lstStyle/>
          <a:p>
            <a:r>
              <a:rPr lang="en-US"/>
              <a:t>EURCHF - 2022-EC</a:t>
            </a:r>
          </a:p>
        </p:txBody>
      </p:sp>
      <p:pic>
        <p:nvPicPr>
          <p:cNvPr id="3" name="EURCHF_ImageALLOC">
            <a:extLst>
              <a:ext uri="{FF2B5EF4-FFF2-40B4-BE49-F238E27FC236}">
                <a16:creationId xmlns:a16="http://schemas.microsoft.com/office/drawing/2014/main" id="{34754348-585A-DFE5-8A29-D6A3D62EF4EF}"/>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94957476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- 2022-EC</vt:lpstr>
      <vt:lpstr>EURCHF - 2023-DSNA</vt:lpstr>
      <vt:lpstr>EURCHF - 2023-EC</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Poste BLOOM</cp:lastModifiedBy>
  <cp:revision>702</cp:revision>
  <cp:lastPrinted>2012-02-01T10:00:25Z</cp:lastPrinted>
  <dcterms:created xsi:type="dcterms:W3CDTF">2010-04-23T15:09:35Z</dcterms:created>
  <dcterms:modified xsi:type="dcterms:W3CDTF">2023-09-18T12:20:59Z</dcterms:modified>
</cp:coreProperties>
</file>