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470" r:id="rId8"/>
    <p:sldId id="459" r:id="rId9"/>
    <p:sldId id="497" r:id="rId10"/>
    <p:sldId id="499" r:id="rId11"/>
    <p:sldId id="500" r:id="rId12"/>
    <p:sldId id="501"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97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10/10/2023</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10/10/2023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2"/>
          <p:cNvPicPr>
            <a:picLocks noChangeAspect="1" noChangeArrowheads="1"/>
          </p:cNvPicPr>
          <p:nvPr userDrawn="1"/>
        </p:nvPicPr>
        <p:blipFill>
          <a:blip r:embed="rId3"/>
          <a:srcRect/>
          <a:stretch/>
        </p:blipFill>
        <p:spPr bwMode="auto">
          <a:xfrm>
            <a:off x="3736085" y="2714896"/>
            <a:ext cx="1564856" cy="5262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48212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10/10/2023</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10/10/2023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10/10/2023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10/10/2023</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10/10/2023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10/10/2023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10/10/2023</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10/10/2023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10/10/2023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Picture 2"/>
          <p:cNvPicPr>
            <a:picLocks noChangeAspect="1" noChangeArrowheads="1"/>
          </p:cNvPicPr>
          <p:nvPr userDrawn="1"/>
        </p:nvPicPr>
        <p:blipFill>
          <a:blip r:embed="rId3"/>
          <a:srcRect/>
          <a:stretch/>
        </p:blipFill>
        <p:spPr bwMode="auto">
          <a:xfrm>
            <a:off x="7998504" y="343102"/>
            <a:ext cx="782426" cy="2631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10/10/2023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10/10/2023</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10/10/2023</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10/10/2023</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10/10/2023</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10/10/2023</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10/10/2023</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10/10/2023</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29/09/2023</a:t>
            </a:r>
          </a:p>
        </p:txBody>
      </p:sp>
      <p:sp>
        <p:nvSpPr>
          <p:cNvPr id="8"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7FAB02B5-9315-E502-2F77-DBB7B3E0975E}"/>
              </a:ext>
            </a:extLst>
          </p:cNvPr>
          <p:cNvPicPr>
            <a:picLocks noChangeAspect="1"/>
          </p:cNvPicPr>
          <p:nvPr/>
        </p:nvPicPr>
        <p:blipFill>
          <a:blip r:embed="rId2"/>
          <a:stretch>
            <a:fillRect/>
          </a:stretch>
        </p:blipFill>
        <p:spPr>
          <a:xfrm>
            <a:off x="4744720" y="2349500"/>
            <a:ext cx="4200508" cy="3566469"/>
          </a:xfrm>
          <a:prstGeom prst="rect">
            <a:avLst/>
          </a:prstGeom>
        </p:spPr>
      </p:pic>
      <p:sp>
        <p:nvSpPr>
          <p:cNvPr id="2" name="Title"/>
          <p:cNvSpPr>
            <a:spLocks noGrp="1"/>
          </p:cNvSpPr>
          <p:nvPr>
            <p:ph type="title"/>
          </p:nvPr>
        </p:nvSpPr>
        <p:spPr/>
        <p:txBody>
          <a:bodyPr/>
          <a:lstStyle/>
          <a:p>
            <a:r>
              <a:rPr lang="en-US"/>
              <a:t>EURCHF - 2023-DSNA</a:t>
            </a:r>
          </a:p>
        </p:txBody>
      </p:sp>
      <p:pic>
        <p:nvPicPr>
          <p:cNvPr id="3" name="EURCHF_ImageALLOC">
            <a:extLst>
              <a:ext uri="{FF2B5EF4-FFF2-40B4-BE49-F238E27FC236}">
                <a16:creationId xmlns:a16="http://schemas.microsoft.com/office/drawing/2014/main" id="{7EAAF16E-472B-5BC6-7DA9-74B6F0E412CA}"/>
              </a:ext>
            </a:extLst>
          </p:cNvPr>
          <p:cNvPicPr>
            <a:picLocks noChangeAspect="1"/>
          </p:cNvPicPr>
          <p:nvPr/>
        </p:nvPicPr>
        <p:blipFill>
          <a:blip r:embed="rId3"/>
          <a:stretch>
            <a:fillRect/>
          </a:stretch>
        </p:blipFill>
        <p:spPr>
          <a:xfrm>
            <a:off x="236220" y="2349500"/>
            <a:ext cx="4200525" cy="3571875"/>
          </a:xfrm>
          <a:prstGeom prst="rect">
            <a:avLst/>
          </a:prstGeom>
        </p:spPr>
      </p:pic>
    </p:spTree>
    <p:extLst>
      <p:ext uri="{BB962C8B-B14F-4D97-AF65-F5344CB8AC3E}">
        <p14:creationId xmlns:p14="http://schemas.microsoft.com/office/powerpoint/2010/main" val="2526012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50146260-0351-B811-62E9-38191A23539C}"/>
              </a:ext>
            </a:extLst>
          </p:cNvPr>
          <p:cNvPicPr>
            <a:picLocks noChangeAspect="1"/>
          </p:cNvPicPr>
          <p:nvPr/>
        </p:nvPicPr>
        <p:blipFill>
          <a:blip r:embed="rId2"/>
          <a:stretch>
            <a:fillRect/>
          </a:stretch>
        </p:blipFill>
        <p:spPr>
          <a:xfrm>
            <a:off x="4749800" y="2349500"/>
            <a:ext cx="4200508" cy="3566469"/>
          </a:xfrm>
          <a:prstGeom prst="rect">
            <a:avLst/>
          </a:prstGeom>
        </p:spPr>
      </p:pic>
      <p:sp>
        <p:nvSpPr>
          <p:cNvPr id="2" name="Title"/>
          <p:cNvSpPr>
            <a:spLocks noGrp="1"/>
          </p:cNvSpPr>
          <p:nvPr>
            <p:ph type="title"/>
          </p:nvPr>
        </p:nvSpPr>
        <p:spPr/>
        <p:txBody>
          <a:bodyPr/>
          <a:lstStyle/>
          <a:p>
            <a:r>
              <a:rPr lang="en-US"/>
              <a:t>EURCHF - 2023-EC</a:t>
            </a:r>
          </a:p>
        </p:txBody>
      </p:sp>
      <p:pic>
        <p:nvPicPr>
          <p:cNvPr id="3" name="EURCHF_ImageALLOC">
            <a:extLst>
              <a:ext uri="{FF2B5EF4-FFF2-40B4-BE49-F238E27FC236}">
                <a16:creationId xmlns:a16="http://schemas.microsoft.com/office/drawing/2014/main" id="{A63796F6-ED80-D751-8B48-0A622D082BBF}"/>
              </a:ext>
            </a:extLst>
          </p:cNvPr>
          <p:cNvPicPr>
            <a:picLocks noChangeAspect="1"/>
          </p:cNvPicPr>
          <p:nvPr/>
        </p:nvPicPr>
        <p:blipFill>
          <a:blip r:embed="rId3"/>
          <a:stretch>
            <a:fillRect/>
          </a:stretch>
        </p:blipFill>
        <p:spPr>
          <a:xfrm>
            <a:off x="236220" y="2349500"/>
            <a:ext cx="4200525" cy="3571875"/>
          </a:xfrm>
          <a:prstGeom prst="rect">
            <a:avLst/>
          </a:prstGeom>
        </p:spPr>
      </p:pic>
    </p:spTree>
    <p:extLst>
      <p:ext uri="{BB962C8B-B14F-4D97-AF65-F5344CB8AC3E}">
        <p14:creationId xmlns:p14="http://schemas.microsoft.com/office/powerpoint/2010/main" val="16760547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DD58E732-0BDD-47F5-81C1-66D149EF29D3}"/>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C27A173E-EAA9-517C-799B-3A1EB6D84A99}"/>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2F2A20F8-2A84-AED1-0ECF-7E2CCB2D0550}"/>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CHF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EURCHF - Historical &amp; Planned</a:t>
            </a:r>
            <a:endParaRPr lang="en-US" dirty="0"/>
          </a:p>
        </p:txBody>
      </p:sp>
      <p:pic>
        <p:nvPicPr>
          <p:cNvPr id="3" name="Image 2">
            <a:extLst>
              <a:ext uri="{FF2B5EF4-FFF2-40B4-BE49-F238E27FC236}">
                <a16:creationId xmlns:a16="http://schemas.microsoft.com/office/drawing/2014/main" id="{A1FA7221-CDA9-CEDE-3595-57CFB388C91F}"/>
              </a:ext>
            </a:extLst>
          </p:cNvPr>
          <p:cNvPicPr>
            <a:picLocks noChangeAspect="1"/>
          </p:cNvPicPr>
          <p:nvPr/>
        </p:nvPicPr>
        <p:blipFill>
          <a:blip r:embed="rId2"/>
          <a:stretch>
            <a:fillRect/>
          </a:stretch>
        </p:blipFill>
        <p:spPr>
          <a:xfrm>
            <a:off x="825500" y="1270000"/>
            <a:ext cx="7391400" cy="5029200"/>
          </a:xfrm>
          <a:prstGeom prst="rect">
            <a:avLst/>
          </a:prstGeom>
        </p:spPr>
      </p:pic>
    </p:spTree>
    <p:extLst>
      <p:ext uri="{BB962C8B-B14F-4D97-AF65-F5344CB8AC3E}">
        <p14:creationId xmlns:p14="http://schemas.microsoft.com/office/powerpoint/2010/main" val="37994838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CHF - Synthesis">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B4F2FBF9-6AC3-44FC-753E-99FDC5CE94F8}"/>
              </a:ext>
            </a:extLst>
          </p:cNvPr>
          <p:cNvPicPr>
            <a:picLocks noChangeAspect="1"/>
          </p:cNvPicPr>
          <p:nvPr/>
        </p:nvPicPr>
        <p:blipFill>
          <a:blip r:embed="rId2"/>
          <a:stretch>
            <a:fillRect/>
          </a:stretch>
        </p:blipFill>
        <p:spPr>
          <a:xfrm>
            <a:off x="825500" y="1269564"/>
            <a:ext cx="7382896" cy="5029636"/>
          </a:xfrm>
          <a:prstGeom prst="rect">
            <a:avLst/>
          </a:prstGeom>
        </p:spPr>
      </p:pic>
      <p:sp>
        <p:nvSpPr>
          <p:cNvPr id="2" name="Title"/>
          <p:cNvSpPr>
            <a:spLocks noGrp="1"/>
          </p:cNvSpPr>
          <p:nvPr>
            <p:ph type="title"/>
          </p:nvPr>
        </p:nvSpPr>
        <p:spPr/>
        <p:txBody>
          <a:bodyPr/>
          <a:lstStyle/>
          <a:p>
            <a:r>
              <a:rPr lang="en-US"/>
              <a:t>EURCHF - Synthesis</a:t>
            </a:r>
          </a:p>
        </p:txBody>
      </p:sp>
    </p:spTree>
    <p:extLst>
      <p:ext uri="{BB962C8B-B14F-4D97-AF65-F5344CB8AC3E}">
        <p14:creationId xmlns:p14="http://schemas.microsoft.com/office/powerpoint/2010/main" val="18047303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9319AB38-CB0D-DFC9-68A9-3F84D8E6380A}"/>
              </a:ext>
            </a:extLst>
          </p:cNvPr>
          <p:cNvPicPr preferRelativeResize="0">
            <a:picLocks/>
          </p:cNvPicPr>
          <p:nvPr/>
        </p:nvPicPr>
        <p:blipFill>
          <a:blip r:embed="rId2"/>
          <a:stretch>
            <a:fillRect/>
          </a:stretch>
        </p:blipFill>
        <p:spPr>
          <a:xfrm>
            <a:off x="4754225" y="2349500"/>
            <a:ext cx="4201200" cy="3571200"/>
          </a:xfrm>
          <a:prstGeom prst="rect">
            <a:avLst/>
          </a:prstGeom>
        </p:spPr>
      </p:pic>
      <p:sp>
        <p:nvSpPr>
          <p:cNvPr id="2" name="Title"/>
          <p:cNvSpPr>
            <a:spLocks noGrp="1"/>
          </p:cNvSpPr>
          <p:nvPr>
            <p:ph type="title"/>
          </p:nvPr>
        </p:nvSpPr>
        <p:spPr/>
        <p:txBody>
          <a:bodyPr/>
          <a:lstStyle/>
          <a:p>
            <a:r>
              <a:rPr lang="en-US"/>
              <a:t>EURCHF - 2022-EC</a:t>
            </a:r>
          </a:p>
        </p:txBody>
      </p:sp>
      <p:pic>
        <p:nvPicPr>
          <p:cNvPr id="3" name="EURCHF_ImageALLOC">
            <a:extLst>
              <a:ext uri="{FF2B5EF4-FFF2-40B4-BE49-F238E27FC236}">
                <a16:creationId xmlns:a16="http://schemas.microsoft.com/office/drawing/2014/main" id="{308C8375-A64C-628B-F393-87E39DD4B299}"/>
              </a:ext>
            </a:extLst>
          </p:cNvPr>
          <p:cNvPicPr>
            <a:picLocks noChangeAspect="1"/>
          </p:cNvPicPr>
          <p:nvPr/>
        </p:nvPicPr>
        <p:blipFill>
          <a:blip r:embed="rId3"/>
          <a:stretch>
            <a:fillRect/>
          </a:stretch>
        </p:blipFill>
        <p:spPr>
          <a:xfrm>
            <a:off x="236220" y="2349500"/>
            <a:ext cx="4200525" cy="3571875"/>
          </a:xfrm>
          <a:prstGeom prst="rect">
            <a:avLst/>
          </a:prstGeom>
        </p:spPr>
      </p:pic>
    </p:spTree>
    <p:extLst>
      <p:ext uri="{BB962C8B-B14F-4D97-AF65-F5344CB8AC3E}">
        <p14:creationId xmlns:p14="http://schemas.microsoft.com/office/powerpoint/2010/main" val="961838232"/>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5683</TotalTime>
  <Words>632</Words>
  <Application>Microsoft Office PowerPoint</Application>
  <PresentationFormat>Affichage à l'écran (4:3)</PresentationFormat>
  <Paragraphs>64</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13</vt:i4>
      </vt:variant>
    </vt:vector>
  </HeadingPairs>
  <TitlesOfParts>
    <vt:vector size="20"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EURCHF - Historical &amp; Planned</vt:lpstr>
      <vt:lpstr>EURCHF - Synthesis</vt:lpstr>
      <vt:lpstr>EURCHF - 2022-EC</vt:lpstr>
      <vt:lpstr>EURCHF - 2023-DSNA</vt:lpstr>
      <vt:lpstr>EURCHF - 2023-EC</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Olivier Boutineau</cp:lastModifiedBy>
  <cp:revision>701</cp:revision>
  <cp:lastPrinted>2012-02-01T10:00:25Z</cp:lastPrinted>
  <dcterms:created xsi:type="dcterms:W3CDTF">2010-04-23T15:09:35Z</dcterms:created>
  <dcterms:modified xsi:type="dcterms:W3CDTF">2023-10-10T14:40:06Z</dcterms:modified>
</cp:coreProperties>
</file>