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7"/>
  </p:notesMasterIdLst>
  <p:sldIdLst>
    <p:sldId id="256" r:id="rId3"/>
    <p:sldId id="466" r:id="rId4"/>
    <p:sldId id="476" r:id="rId5"/>
    <p:sldId id="493" r:id="rId6"/>
    <p:sldId id="494" r:id="rId7"/>
    <p:sldId id="470" r:id="rId8"/>
    <p:sldId id="459" r:id="rId9"/>
    <p:sldId id="497" r:id="rId10"/>
    <p:sldId id="499" r:id="rId11"/>
    <p:sldId id="500" r:id="rId12"/>
    <p:sldId id="501" r:id="rId13"/>
    <p:sldId id="502" r:id="rId14"/>
    <p:sldId id="409" r:id="rId15"/>
    <p:sldId id="410" r:id="rId16"/>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5" d="100"/>
          <a:sy n="105" d="100"/>
        </p:scale>
        <p:origin x="1974"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02/11/2023</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11/2/2023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Picture 2"/>
          <p:cNvPicPr>
            <a:picLocks noChangeAspect="1" noChangeArrowheads="1"/>
          </p:cNvPicPr>
          <p:nvPr userDrawn="1"/>
        </p:nvPicPr>
        <p:blipFill>
          <a:blip r:embed="rId3"/>
          <a:srcRect/>
          <a:stretch/>
        </p:blipFill>
        <p:spPr bwMode="auto">
          <a:xfrm>
            <a:off x="3736085" y="2714896"/>
            <a:ext cx="1564856" cy="5262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2482128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11/2/2023</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11/2/2023</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11/2/2023</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11/2/2023</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11/2/2023</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11/2/2023</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11/2/2023</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11/2/2023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11/2/2023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11/2/2023</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Picture 2"/>
          <p:cNvPicPr>
            <a:picLocks noChangeAspect="1" noChangeArrowheads="1"/>
          </p:cNvPicPr>
          <p:nvPr userDrawn="1"/>
        </p:nvPicPr>
        <p:blipFill>
          <a:blip r:embed="rId3"/>
          <a:srcRect/>
          <a:stretch/>
        </p:blipFill>
        <p:spPr bwMode="auto">
          <a:xfrm>
            <a:off x="7998504" y="343102"/>
            <a:ext cx="782426" cy="2631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28197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11/2/2023</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11/2/2023</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11/2/2023</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11/2/2023</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11/2/2023</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11/2/2023</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11/2/2023</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11/2/2023</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11/2/2023</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11/2/2023</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11/2/2023</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11/2/2023</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11/2/2023</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11/2/2023</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11/2/2023</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11/2/2023</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11/2/2023</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11/2/2023</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11/2/2023</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11/2/2023</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11/2/2023</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11/2/2023</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11/2/2023</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11/2/2023</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11/2/2023</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11/2/2023</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31/10/2023</a:t>
            </a:r>
          </a:p>
        </p:txBody>
      </p:sp>
      <p:sp>
        <p:nvSpPr>
          <p:cNvPr id="8"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- 2023-DSNA</a:t>
            </a:r>
          </a:p>
        </p:txBody>
      </p:sp>
      <p:pic>
        <p:nvPicPr>
          <p:cNvPr id="3" name="EURCHF_ImageALLOC">
            <a:extLst>
              <a:ext uri="{FF2B5EF4-FFF2-40B4-BE49-F238E27FC236}">
                <a16:creationId xmlns:a16="http://schemas.microsoft.com/office/drawing/2014/main" id="{5C4F345B-44AA-9B82-003E-A110268A5CDF}"/>
              </a:ext>
            </a:extLst>
          </p:cNvPr>
          <p:cNvPicPr>
            <a:picLocks noChangeAspect="1"/>
          </p:cNvPicPr>
          <p:nvPr/>
        </p:nvPicPr>
        <p:blipFill>
          <a:blip r:embed="rId2"/>
          <a:stretch>
            <a:fillRect/>
          </a:stretch>
        </p:blipFill>
        <p:spPr>
          <a:xfrm>
            <a:off x="236220" y="2349500"/>
            <a:ext cx="4200525" cy="3571875"/>
          </a:xfrm>
          <a:prstGeom prst="rect">
            <a:avLst/>
          </a:prstGeom>
        </p:spPr>
      </p:pic>
      <p:pic>
        <p:nvPicPr>
          <p:cNvPr id="5" name="Image 4">
            <a:extLst>
              <a:ext uri="{FF2B5EF4-FFF2-40B4-BE49-F238E27FC236}">
                <a16:creationId xmlns:a16="http://schemas.microsoft.com/office/drawing/2014/main" id="{E27A074B-0D53-5845-D4E7-FEF70A885089}"/>
              </a:ext>
            </a:extLst>
          </p:cNvPr>
          <p:cNvPicPr>
            <a:picLocks noChangeAspect="1"/>
          </p:cNvPicPr>
          <p:nvPr/>
        </p:nvPicPr>
        <p:blipFill>
          <a:blip r:embed="rId3"/>
          <a:stretch>
            <a:fillRect/>
          </a:stretch>
        </p:blipFill>
        <p:spPr>
          <a:xfrm>
            <a:off x="4744720" y="2349500"/>
            <a:ext cx="4200508" cy="3566469"/>
          </a:xfrm>
          <a:prstGeom prst="rect">
            <a:avLst/>
          </a:prstGeom>
        </p:spPr>
      </p:pic>
    </p:spTree>
    <p:extLst>
      <p:ext uri="{BB962C8B-B14F-4D97-AF65-F5344CB8AC3E}">
        <p14:creationId xmlns:p14="http://schemas.microsoft.com/office/powerpoint/2010/main" val="8943705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 5">
            <a:extLst>
              <a:ext uri="{FF2B5EF4-FFF2-40B4-BE49-F238E27FC236}">
                <a16:creationId xmlns:a16="http://schemas.microsoft.com/office/drawing/2014/main" id="{1F45CFFA-5D7A-49D4-0151-47AB43E8F20C}"/>
              </a:ext>
            </a:extLst>
          </p:cNvPr>
          <p:cNvPicPr>
            <a:picLocks noChangeAspect="1"/>
          </p:cNvPicPr>
          <p:nvPr/>
        </p:nvPicPr>
        <p:blipFill>
          <a:blip r:embed="rId2"/>
          <a:stretch>
            <a:fillRect/>
          </a:stretch>
        </p:blipFill>
        <p:spPr>
          <a:xfrm>
            <a:off x="4749800" y="2349500"/>
            <a:ext cx="4200508" cy="3566469"/>
          </a:xfrm>
          <a:prstGeom prst="rect">
            <a:avLst/>
          </a:prstGeom>
        </p:spPr>
      </p:pic>
      <p:sp>
        <p:nvSpPr>
          <p:cNvPr id="2" name="Title"/>
          <p:cNvSpPr>
            <a:spLocks noGrp="1"/>
          </p:cNvSpPr>
          <p:nvPr>
            <p:ph type="title"/>
          </p:nvPr>
        </p:nvSpPr>
        <p:spPr/>
        <p:txBody>
          <a:bodyPr/>
          <a:lstStyle/>
          <a:p>
            <a:r>
              <a:rPr lang="en-US"/>
              <a:t>EURCHF - 2023-EC</a:t>
            </a:r>
          </a:p>
        </p:txBody>
      </p:sp>
      <p:pic>
        <p:nvPicPr>
          <p:cNvPr id="3" name="EURCHF_ImageALLOC">
            <a:extLst>
              <a:ext uri="{FF2B5EF4-FFF2-40B4-BE49-F238E27FC236}">
                <a16:creationId xmlns:a16="http://schemas.microsoft.com/office/drawing/2014/main" id="{E3098E6A-4053-9D21-1513-BD1C0B4213A2}"/>
              </a:ext>
            </a:extLst>
          </p:cNvPr>
          <p:cNvPicPr>
            <a:picLocks noChangeAspect="1"/>
          </p:cNvPicPr>
          <p:nvPr/>
        </p:nvPicPr>
        <p:blipFill>
          <a:blip r:embed="rId3"/>
          <a:stretch>
            <a:fillRect/>
          </a:stretch>
        </p:blipFill>
        <p:spPr>
          <a:xfrm>
            <a:off x="236220" y="2349500"/>
            <a:ext cx="4200525" cy="3571875"/>
          </a:xfrm>
          <a:prstGeom prst="rect">
            <a:avLst/>
          </a:prstGeom>
        </p:spPr>
      </p:pic>
    </p:spTree>
    <p:extLst>
      <p:ext uri="{BB962C8B-B14F-4D97-AF65-F5344CB8AC3E}">
        <p14:creationId xmlns:p14="http://schemas.microsoft.com/office/powerpoint/2010/main" val="14599352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 7">
            <a:extLst>
              <a:ext uri="{FF2B5EF4-FFF2-40B4-BE49-F238E27FC236}">
                <a16:creationId xmlns:a16="http://schemas.microsoft.com/office/drawing/2014/main" id="{81F3DA27-1627-E389-9201-FD4CC445D40A}"/>
              </a:ext>
            </a:extLst>
          </p:cNvPr>
          <p:cNvPicPr>
            <a:picLocks noChangeAspect="1"/>
          </p:cNvPicPr>
          <p:nvPr/>
        </p:nvPicPr>
        <p:blipFill>
          <a:blip r:embed="rId2"/>
          <a:stretch>
            <a:fillRect/>
          </a:stretch>
        </p:blipFill>
        <p:spPr>
          <a:xfrm>
            <a:off x="4749800" y="2348809"/>
            <a:ext cx="4200508" cy="3566469"/>
          </a:xfrm>
          <a:prstGeom prst="rect">
            <a:avLst/>
          </a:prstGeom>
        </p:spPr>
      </p:pic>
      <p:pic>
        <p:nvPicPr>
          <p:cNvPr id="6" name="Image 5">
            <a:extLst>
              <a:ext uri="{FF2B5EF4-FFF2-40B4-BE49-F238E27FC236}">
                <a16:creationId xmlns:a16="http://schemas.microsoft.com/office/drawing/2014/main" id="{07A14414-FF14-A9C0-0E19-FE26742F8FF3}"/>
              </a:ext>
            </a:extLst>
          </p:cNvPr>
          <p:cNvPicPr>
            <a:picLocks noChangeAspect="1"/>
          </p:cNvPicPr>
          <p:nvPr/>
        </p:nvPicPr>
        <p:blipFill>
          <a:blip r:embed="rId3"/>
          <a:stretch>
            <a:fillRect/>
          </a:stretch>
        </p:blipFill>
        <p:spPr>
          <a:xfrm>
            <a:off x="236237" y="2348809"/>
            <a:ext cx="4200508" cy="3572566"/>
          </a:xfrm>
          <a:prstGeom prst="rect">
            <a:avLst/>
          </a:prstGeom>
        </p:spPr>
      </p:pic>
      <p:sp>
        <p:nvSpPr>
          <p:cNvPr id="2" name="Title"/>
          <p:cNvSpPr>
            <a:spLocks noGrp="1"/>
          </p:cNvSpPr>
          <p:nvPr>
            <p:ph type="title"/>
          </p:nvPr>
        </p:nvSpPr>
        <p:spPr/>
        <p:txBody>
          <a:bodyPr/>
          <a:lstStyle/>
          <a:p>
            <a:r>
              <a:rPr lang="en-US"/>
              <a:t>EURCHF - 2024-EC</a:t>
            </a:r>
          </a:p>
        </p:txBody>
      </p:sp>
    </p:spTree>
    <p:extLst>
      <p:ext uri="{BB962C8B-B14F-4D97-AF65-F5344CB8AC3E}">
        <p14:creationId xmlns:p14="http://schemas.microsoft.com/office/powerpoint/2010/main" val="29602357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DD58E732-0BDD-47F5-81C1-66D149EF29D3}"/>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5F8A0F45-3103-E5B8-0C57-9E4BEEDF8938}"/>
              </a:ext>
            </a:extLst>
          </p:cNvPr>
          <p:cNvPicPr>
            <a:picLocks noChangeAspect="1"/>
          </p:cNvPicPr>
          <p:nvPr/>
        </p:nvPicPr>
        <p:blipFill>
          <a:blip r:embed="rId2"/>
          <a:stretch>
            <a:fillRect/>
          </a:stretch>
        </p:blipFill>
        <p:spPr>
          <a:xfrm>
            <a:off x="127000" y="1524000"/>
            <a:ext cx="8890000" cy="1138069"/>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5D34400E-8A36-5C46-F864-4322ECBD97BF}"/>
              </a:ext>
            </a:extLst>
          </p:cNvPr>
          <p:cNvPicPr>
            <a:picLocks noChangeAspect="1"/>
          </p:cNvPicPr>
          <p:nvPr/>
        </p:nvPicPr>
        <p:blipFill>
          <a:blip r:embed="rId2"/>
          <a:stretch>
            <a:fillRect/>
          </a:stretch>
        </p:blipFill>
        <p:spPr>
          <a:xfrm>
            <a:off x="127000" y="1524000"/>
            <a:ext cx="8890000" cy="115503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EURCHF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EURCHF - Historical &amp; Planned</a:t>
            </a:r>
            <a:endParaRPr lang="en-US" dirty="0"/>
          </a:p>
        </p:txBody>
      </p:sp>
      <p:pic>
        <p:nvPicPr>
          <p:cNvPr id="3" name="Image 2">
            <a:extLst>
              <a:ext uri="{FF2B5EF4-FFF2-40B4-BE49-F238E27FC236}">
                <a16:creationId xmlns:a16="http://schemas.microsoft.com/office/drawing/2014/main" id="{2CA0CE8F-5874-E5A1-65C6-BBD1435D3C16}"/>
              </a:ext>
            </a:extLst>
          </p:cNvPr>
          <p:cNvPicPr>
            <a:picLocks noChangeAspect="1"/>
          </p:cNvPicPr>
          <p:nvPr/>
        </p:nvPicPr>
        <p:blipFill>
          <a:blip r:embed="rId2"/>
          <a:stretch>
            <a:fillRect/>
          </a:stretch>
        </p:blipFill>
        <p:spPr>
          <a:xfrm>
            <a:off x="825500" y="1270000"/>
            <a:ext cx="7391400" cy="5029200"/>
          </a:xfrm>
          <a:prstGeom prst="rect">
            <a:avLst/>
          </a:prstGeom>
        </p:spPr>
      </p:pic>
    </p:spTree>
    <p:extLst>
      <p:ext uri="{BB962C8B-B14F-4D97-AF65-F5344CB8AC3E}">
        <p14:creationId xmlns:p14="http://schemas.microsoft.com/office/powerpoint/2010/main" val="30724542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CHF - Synthesis">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EA4EE94F-737F-451B-EBBC-A3E34337761A}"/>
              </a:ext>
            </a:extLst>
          </p:cNvPr>
          <p:cNvPicPr>
            <a:picLocks noChangeAspect="1"/>
          </p:cNvPicPr>
          <p:nvPr/>
        </p:nvPicPr>
        <p:blipFill>
          <a:blip r:embed="rId2"/>
          <a:stretch>
            <a:fillRect/>
          </a:stretch>
        </p:blipFill>
        <p:spPr>
          <a:xfrm>
            <a:off x="824479" y="1269564"/>
            <a:ext cx="7382896" cy="5029636"/>
          </a:xfrm>
          <a:prstGeom prst="rect">
            <a:avLst/>
          </a:prstGeom>
        </p:spPr>
      </p:pic>
      <p:sp>
        <p:nvSpPr>
          <p:cNvPr id="2" name="Title"/>
          <p:cNvSpPr>
            <a:spLocks noGrp="1"/>
          </p:cNvSpPr>
          <p:nvPr>
            <p:ph type="title"/>
          </p:nvPr>
        </p:nvSpPr>
        <p:spPr/>
        <p:txBody>
          <a:bodyPr/>
          <a:lstStyle/>
          <a:p>
            <a:r>
              <a:rPr lang="en-US"/>
              <a:t>EURCHF - Synthesis</a:t>
            </a:r>
          </a:p>
        </p:txBody>
      </p:sp>
    </p:spTree>
    <p:extLst>
      <p:ext uri="{BB962C8B-B14F-4D97-AF65-F5344CB8AC3E}">
        <p14:creationId xmlns:p14="http://schemas.microsoft.com/office/powerpoint/2010/main" val="22399379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- 2022-EC</a:t>
            </a:r>
          </a:p>
        </p:txBody>
      </p:sp>
      <p:pic>
        <p:nvPicPr>
          <p:cNvPr id="3" name="EURCHF_ImageALLOC">
            <a:extLst>
              <a:ext uri="{FF2B5EF4-FFF2-40B4-BE49-F238E27FC236}">
                <a16:creationId xmlns:a16="http://schemas.microsoft.com/office/drawing/2014/main" id="{DB7C1544-290F-D9F1-1CE2-073A891CCBEC}"/>
              </a:ext>
            </a:extLst>
          </p:cNvPr>
          <p:cNvPicPr>
            <a:picLocks noChangeAspect="1"/>
          </p:cNvPicPr>
          <p:nvPr/>
        </p:nvPicPr>
        <p:blipFill>
          <a:blip r:embed="rId2"/>
          <a:stretch>
            <a:fillRect/>
          </a:stretch>
        </p:blipFill>
        <p:spPr>
          <a:xfrm>
            <a:off x="236220" y="2349500"/>
            <a:ext cx="4200525" cy="3571875"/>
          </a:xfrm>
          <a:prstGeom prst="rect">
            <a:avLst/>
          </a:prstGeom>
        </p:spPr>
      </p:pic>
      <p:pic>
        <p:nvPicPr>
          <p:cNvPr id="5" name="Image 4">
            <a:extLst>
              <a:ext uri="{FF2B5EF4-FFF2-40B4-BE49-F238E27FC236}">
                <a16:creationId xmlns:a16="http://schemas.microsoft.com/office/drawing/2014/main" id="{644FB5AB-E68D-F2CD-84B7-DDB47598C29A}"/>
              </a:ext>
            </a:extLst>
          </p:cNvPr>
          <p:cNvPicPr preferRelativeResize="0">
            <a:picLocks/>
          </p:cNvPicPr>
          <p:nvPr/>
        </p:nvPicPr>
        <p:blipFill>
          <a:blip r:embed="rId3"/>
          <a:stretch>
            <a:fillRect/>
          </a:stretch>
        </p:blipFill>
        <p:spPr>
          <a:xfrm>
            <a:off x="4754225" y="2349500"/>
            <a:ext cx="4201200" cy="3571200"/>
          </a:xfrm>
          <a:prstGeom prst="rect">
            <a:avLst/>
          </a:prstGeom>
        </p:spPr>
      </p:pic>
    </p:spTree>
    <p:extLst>
      <p:ext uri="{BB962C8B-B14F-4D97-AF65-F5344CB8AC3E}">
        <p14:creationId xmlns:p14="http://schemas.microsoft.com/office/powerpoint/2010/main" val="3025899118"/>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5678</TotalTime>
  <Words>635</Words>
  <Application>Microsoft Office PowerPoint</Application>
  <PresentationFormat>Affichage à l'écran (4:3)</PresentationFormat>
  <Paragraphs>65</Paragraphs>
  <Slides>14</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14</vt:i4>
      </vt:variant>
    </vt:vector>
  </HeadingPairs>
  <TitlesOfParts>
    <vt:vector size="21"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 </vt:lpstr>
      <vt:lpstr>EURCHF - Historical &amp; Planned</vt:lpstr>
      <vt:lpstr>EURCHF - Synthesis</vt:lpstr>
      <vt:lpstr>EURCHF - 2022-EC</vt:lpstr>
      <vt:lpstr>EURCHF - 2023-DSNA</vt:lpstr>
      <vt:lpstr>EURCHF - 2023-EC</vt:lpstr>
      <vt:lpstr>EURCHF - 2024-EC</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Olivier Boutineau</cp:lastModifiedBy>
  <cp:revision>701</cp:revision>
  <cp:lastPrinted>2012-02-01T10:00:25Z</cp:lastPrinted>
  <dcterms:created xsi:type="dcterms:W3CDTF">2010-04-23T15:09:35Z</dcterms:created>
  <dcterms:modified xsi:type="dcterms:W3CDTF">2023-11-02T16:09:59Z</dcterms:modified>
</cp:coreProperties>
</file>