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04/12/2023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12/4/2023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12/4/2023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12/4/2023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12/4/2023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12/4/2023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12/4/2023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12/4/2023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12/4/2023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12/4/2023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12/4/2023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- 2023-DSNA</a:t>
            </a:r>
          </a:p>
        </p:txBody>
      </p:sp>
      <p:pic>
        <p:nvPicPr>
          <p:cNvPr id="3" name="EURCHF_ImageALLOC">
            <a:extLst>
              <a:ext uri="{FF2B5EF4-FFF2-40B4-BE49-F238E27FC236}">
                <a16:creationId xmlns:a16="http://schemas.microsoft.com/office/drawing/2014/main" id="{F161C682-9A1A-B595-D2A9-90A2717E6E2E}"/>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A8A26441-1DC7-D86C-0777-7416E8640E80}"/>
              </a:ext>
            </a:extLst>
          </p:cNvPr>
          <p:cNvPicPr>
            <a:picLocks noChangeAspect="1"/>
          </p:cNvPicPr>
          <p:nvPr/>
        </p:nvPicPr>
        <p:blipFill>
          <a:blip r:embed="rId3"/>
          <a:stretch>
            <a:fillRect/>
          </a:stretch>
        </p:blipFill>
        <p:spPr>
          <a:xfrm>
            <a:off x="4744720" y="2349500"/>
            <a:ext cx="4200508" cy="3566469"/>
          </a:xfrm>
          <a:prstGeom prst="rect">
            <a:avLst/>
          </a:prstGeom>
        </p:spPr>
      </p:pic>
    </p:spTree>
    <p:extLst>
      <p:ext uri="{BB962C8B-B14F-4D97-AF65-F5344CB8AC3E}">
        <p14:creationId xmlns:p14="http://schemas.microsoft.com/office/powerpoint/2010/main" val="1995416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EC8267CC-4E47-9353-3358-269331DB2255}"/>
              </a:ext>
            </a:extLst>
          </p:cNvPr>
          <p:cNvPicPr>
            <a:picLocks noChangeAspect="1"/>
          </p:cNvPicPr>
          <p:nvPr/>
        </p:nvPicPr>
        <p:blipFill>
          <a:blip r:embed="rId2"/>
          <a:stretch>
            <a:fillRect/>
          </a:stretch>
        </p:blipFill>
        <p:spPr>
          <a:xfrm>
            <a:off x="4749800" y="2349500"/>
            <a:ext cx="4200508" cy="3566469"/>
          </a:xfrm>
          <a:prstGeom prst="rect">
            <a:avLst/>
          </a:prstGeom>
        </p:spPr>
      </p:pic>
      <p:sp>
        <p:nvSpPr>
          <p:cNvPr id="2" name="Title"/>
          <p:cNvSpPr>
            <a:spLocks noGrp="1"/>
          </p:cNvSpPr>
          <p:nvPr>
            <p:ph type="title"/>
          </p:nvPr>
        </p:nvSpPr>
        <p:spPr/>
        <p:txBody>
          <a:bodyPr/>
          <a:lstStyle/>
          <a:p>
            <a:r>
              <a:rPr lang="en-US"/>
              <a:t>EURCHF - 2023-EC</a:t>
            </a:r>
          </a:p>
        </p:txBody>
      </p:sp>
      <p:pic>
        <p:nvPicPr>
          <p:cNvPr id="3" name="EURCHF_ImageALLOC">
            <a:extLst>
              <a:ext uri="{FF2B5EF4-FFF2-40B4-BE49-F238E27FC236}">
                <a16:creationId xmlns:a16="http://schemas.microsoft.com/office/drawing/2014/main" id="{CB68311E-9BE0-9736-060F-753005FF4568}"/>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508267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C0941932-4FD4-24AA-83C5-47DB0CFF1D61}"/>
              </a:ext>
            </a:extLst>
          </p:cNvPr>
          <p:cNvPicPr>
            <a:picLocks noChangeAspect="1"/>
          </p:cNvPicPr>
          <p:nvPr/>
        </p:nvPicPr>
        <p:blipFill>
          <a:blip r:embed="rId2"/>
          <a:stretch>
            <a:fillRect/>
          </a:stretch>
        </p:blipFill>
        <p:spPr>
          <a:xfrm>
            <a:off x="4749800" y="2349500"/>
            <a:ext cx="4200508" cy="3566469"/>
          </a:xfrm>
          <a:prstGeom prst="rect">
            <a:avLst/>
          </a:prstGeom>
        </p:spPr>
      </p:pic>
      <p:sp>
        <p:nvSpPr>
          <p:cNvPr id="2" name="Title"/>
          <p:cNvSpPr>
            <a:spLocks noGrp="1"/>
          </p:cNvSpPr>
          <p:nvPr>
            <p:ph type="title"/>
          </p:nvPr>
        </p:nvSpPr>
        <p:spPr/>
        <p:txBody>
          <a:bodyPr/>
          <a:lstStyle/>
          <a:p>
            <a:r>
              <a:rPr lang="en-US"/>
              <a:t>EURCHF - 2024-EC</a:t>
            </a:r>
          </a:p>
        </p:txBody>
      </p:sp>
      <p:pic>
        <p:nvPicPr>
          <p:cNvPr id="3" name="EURCHF_ImageALLOC">
            <a:extLst>
              <a:ext uri="{FF2B5EF4-FFF2-40B4-BE49-F238E27FC236}">
                <a16:creationId xmlns:a16="http://schemas.microsoft.com/office/drawing/2014/main" id="{62318359-6A41-BCC6-C78D-F4040BCED397}"/>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83882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611AA20-91D3-9E76-7218-90CBC973DA03}"/>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AA26809-D546-E9C7-5CF6-612FC10F093A}"/>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8D41B9C3-526B-5BCC-F4FB-740CFE027D96}"/>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2484608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41FE349-D334-8DBA-1C89-E2D1471821A8}"/>
              </a:ext>
            </a:extLst>
          </p:cNvPr>
          <p:cNvPicPr>
            <a:picLocks noChangeAspect="1"/>
          </p:cNvPicPr>
          <p:nvPr/>
        </p:nvPicPr>
        <p:blipFill>
          <a:blip r:embed="rId2"/>
          <a:stretch>
            <a:fillRect/>
          </a:stretch>
        </p:blipFill>
        <p:spPr>
          <a:xfrm>
            <a:off x="825500" y="1270000"/>
            <a:ext cx="7382896" cy="5029636"/>
          </a:xfrm>
          <a:prstGeom prst="rect">
            <a:avLst/>
          </a:prstGeom>
        </p:spPr>
      </p:pic>
      <p:sp>
        <p:nvSpPr>
          <p:cNvPr id="2" name="Title"/>
          <p:cNvSpPr>
            <a:spLocks noGrp="1"/>
          </p:cNvSpPr>
          <p:nvPr>
            <p:ph type="title"/>
          </p:nvPr>
        </p:nvSpPr>
        <p:spPr/>
        <p:txBody>
          <a:bodyPr/>
          <a:lstStyle/>
          <a:p>
            <a:r>
              <a:rPr lang="en-US"/>
              <a:t>EURCHF - Synthesis</a:t>
            </a:r>
          </a:p>
        </p:txBody>
      </p:sp>
    </p:spTree>
    <p:extLst>
      <p:ext uri="{BB962C8B-B14F-4D97-AF65-F5344CB8AC3E}">
        <p14:creationId xmlns:p14="http://schemas.microsoft.com/office/powerpoint/2010/main" val="3433119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- 2022-EC</a:t>
            </a:r>
          </a:p>
        </p:txBody>
      </p:sp>
      <p:pic>
        <p:nvPicPr>
          <p:cNvPr id="3" name="EURCHF_ImageALLOC">
            <a:extLst>
              <a:ext uri="{FF2B5EF4-FFF2-40B4-BE49-F238E27FC236}">
                <a16:creationId xmlns:a16="http://schemas.microsoft.com/office/drawing/2014/main" id="{3CAC8AF6-B358-2A45-6AE7-1DD4599523FA}"/>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B98302FC-DB39-3829-80B5-9AE4335918BD}"/>
              </a:ext>
            </a:extLst>
          </p:cNvPr>
          <p:cNvPicPr preferRelativeResize="0">
            <a:picLocks/>
          </p:cNvPicPr>
          <p:nvPr/>
        </p:nvPicPr>
        <p:blipFill>
          <a:blip r:embed="rId3"/>
          <a:stretch>
            <a:fillRect/>
          </a:stretch>
        </p:blipFill>
        <p:spPr>
          <a:xfrm>
            <a:off x="4754225" y="2349500"/>
            <a:ext cx="4201200" cy="3571200"/>
          </a:xfrm>
          <a:prstGeom prst="rect">
            <a:avLst/>
          </a:prstGeom>
        </p:spPr>
      </p:pic>
    </p:spTree>
    <p:extLst>
      <p:ext uri="{BB962C8B-B14F-4D97-AF65-F5344CB8AC3E}">
        <p14:creationId xmlns:p14="http://schemas.microsoft.com/office/powerpoint/2010/main" val="379269023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635</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- 2022-EC</vt:lpstr>
      <vt:lpstr>EURCHF - 2023-DSNA</vt:lpstr>
      <vt:lpstr>EURCHF - 2023-EC</vt:lpstr>
      <vt:lpstr>EURCHF - 2024-EC</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701</cp:revision>
  <cp:lastPrinted>2012-02-01T10:00:25Z</cp:lastPrinted>
  <dcterms:created xsi:type="dcterms:W3CDTF">2010-04-23T15:09:35Z</dcterms:created>
  <dcterms:modified xsi:type="dcterms:W3CDTF">2023-12-04T14:27:25Z</dcterms:modified>
</cp:coreProperties>
</file>