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7"/>
  </p:notesMasterIdLst>
  <p:sldIdLst>
    <p:sldId id="256" r:id="rId3"/>
    <p:sldId id="466" r:id="rId4"/>
    <p:sldId id="476" r:id="rId5"/>
    <p:sldId id="493" r:id="rId6"/>
    <p:sldId id="494" r:id="rId7"/>
    <p:sldId id="470" r:id="rId8"/>
    <p:sldId id="459" r:id="rId9"/>
    <p:sldId id="497" r:id="rId10"/>
    <p:sldId id="499" r:id="rId11"/>
    <p:sldId id="500" r:id="rId12"/>
    <p:sldId id="501" r:id="rId13"/>
    <p:sldId id="502" r:id="rId14"/>
    <p:sldId id="409" r:id="rId15"/>
    <p:sldId id="410" r:id="rId16"/>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5" d="100"/>
          <a:sy n="105" d="100"/>
        </p:scale>
        <p:origin x="197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10/01/2024</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1/10/2024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2"/>
          <p:cNvPicPr>
            <a:picLocks noChangeAspect="1" noChangeArrowheads="1"/>
          </p:cNvPicPr>
          <p:nvPr userDrawn="1"/>
        </p:nvPicPr>
        <p:blipFill>
          <a:blip r:embed="rId3"/>
          <a:srcRect/>
          <a:stretch/>
        </p:blipFill>
        <p:spPr bwMode="auto">
          <a:xfrm>
            <a:off x="3736085" y="2714896"/>
            <a:ext cx="1564856" cy="5262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48212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1/10/2024</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1/10/2024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1/10/2024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1/10/2024</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1/10/2024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1/10/2024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1/10/2024</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1/10/2024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1/10/2024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Picture 2"/>
          <p:cNvPicPr>
            <a:picLocks noChangeAspect="1" noChangeArrowheads="1"/>
          </p:cNvPicPr>
          <p:nvPr userDrawn="1"/>
        </p:nvPicPr>
        <p:blipFill>
          <a:blip r:embed="rId3"/>
          <a:srcRect/>
          <a:stretch/>
        </p:blipFill>
        <p:spPr bwMode="auto">
          <a:xfrm>
            <a:off x="7998504" y="343102"/>
            <a:ext cx="782426" cy="2631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1/10/2024</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1/10/2024</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1/10/2024</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1/10/2024</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1/10/2024</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1/10/2024</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1/10/2024</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1/10/2024</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1/10/2024</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29/12/2023</a:t>
            </a:r>
          </a:p>
        </p:txBody>
      </p:sp>
      <p:sp>
        <p:nvSpPr>
          <p:cNvPr id="8"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7F35CDD3-A818-8ABA-C015-A8E77359E230}"/>
              </a:ext>
            </a:extLst>
          </p:cNvPr>
          <p:cNvPicPr>
            <a:picLocks noChangeAspect="1"/>
          </p:cNvPicPr>
          <p:nvPr/>
        </p:nvPicPr>
        <p:blipFill>
          <a:blip r:embed="rId2"/>
          <a:stretch>
            <a:fillRect/>
          </a:stretch>
        </p:blipFill>
        <p:spPr>
          <a:xfrm>
            <a:off x="4759342" y="2364395"/>
            <a:ext cx="4200508" cy="3556980"/>
          </a:xfrm>
          <a:prstGeom prst="rect">
            <a:avLst/>
          </a:prstGeom>
        </p:spPr>
      </p:pic>
      <p:sp>
        <p:nvSpPr>
          <p:cNvPr id="2" name="Title"/>
          <p:cNvSpPr>
            <a:spLocks noGrp="1"/>
          </p:cNvSpPr>
          <p:nvPr>
            <p:ph type="title"/>
          </p:nvPr>
        </p:nvSpPr>
        <p:spPr/>
        <p:txBody>
          <a:bodyPr/>
          <a:lstStyle/>
          <a:p>
            <a:r>
              <a:rPr lang="en-US"/>
              <a:t>EURCHF - 2023-DSNA</a:t>
            </a:r>
          </a:p>
        </p:txBody>
      </p:sp>
      <p:pic>
        <p:nvPicPr>
          <p:cNvPr id="3" name="EURCHF_ImageALLOC">
            <a:extLst>
              <a:ext uri="{FF2B5EF4-FFF2-40B4-BE49-F238E27FC236}">
                <a16:creationId xmlns:a16="http://schemas.microsoft.com/office/drawing/2014/main" id="{8CC42052-CF76-E181-5125-E0C3DBB42EA3}"/>
              </a:ext>
            </a:extLst>
          </p:cNvPr>
          <p:cNvPicPr>
            <a:picLocks noChangeAspect="1"/>
          </p:cNvPicPr>
          <p:nvPr/>
        </p:nvPicPr>
        <p:blipFill>
          <a:blip r:embed="rId3"/>
          <a:stretch>
            <a:fillRect/>
          </a:stretch>
        </p:blipFill>
        <p:spPr>
          <a:xfrm>
            <a:off x="236220" y="2349500"/>
            <a:ext cx="4200525" cy="3571875"/>
          </a:xfrm>
          <a:prstGeom prst="rect">
            <a:avLst/>
          </a:prstGeom>
        </p:spPr>
      </p:pic>
    </p:spTree>
    <p:extLst>
      <p:ext uri="{BB962C8B-B14F-4D97-AF65-F5344CB8AC3E}">
        <p14:creationId xmlns:p14="http://schemas.microsoft.com/office/powerpoint/2010/main" val="32282418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CA4CEE6A-D362-26BD-22A5-C9A6B9476C1D}"/>
              </a:ext>
            </a:extLst>
          </p:cNvPr>
          <p:cNvPicPr>
            <a:picLocks noChangeAspect="1"/>
          </p:cNvPicPr>
          <p:nvPr/>
        </p:nvPicPr>
        <p:blipFill>
          <a:blip r:embed="rId2"/>
          <a:stretch>
            <a:fillRect/>
          </a:stretch>
        </p:blipFill>
        <p:spPr>
          <a:xfrm>
            <a:off x="4749800" y="2349500"/>
            <a:ext cx="4212701" cy="3571875"/>
          </a:xfrm>
          <a:prstGeom prst="rect">
            <a:avLst/>
          </a:prstGeom>
        </p:spPr>
      </p:pic>
      <p:sp>
        <p:nvSpPr>
          <p:cNvPr id="2" name="Title"/>
          <p:cNvSpPr>
            <a:spLocks noGrp="1"/>
          </p:cNvSpPr>
          <p:nvPr>
            <p:ph type="title"/>
          </p:nvPr>
        </p:nvSpPr>
        <p:spPr/>
        <p:txBody>
          <a:bodyPr/>
          <a:lstStyle/>
          <a:p>
            <a:r>
              <a:rPr lang="en-US"/>
              <a:t>EURCHF - 2023-EC</a:t>
            </a:r>
          </a:p>
        </p:txBody>
      </p:sp>
      <p:pic>
        <p:nvPicPr>
          <p:cNvPr id="3" name="EURCHF_ImageALLOC">
            <a:extLst>
              <a:ext uri="{FF2B5EF4-FFF2-40B4-BE49-F238E27FC236}">
                <a16:creationId xmlns:a16="http://schemas.microsoft.com/office/drawing/2014/main" id="{BC3B0447-F335-6DA2-A1CA-BDA481EEC427}"/>
              </a:ext>
            </a:extLst>
          </p:cNvPr>
          <p:cNvPicPr>
            <a:picLocks noChangeAspect="1"/>
          </p:cNvPicPr>
          <p:nvPr/>
        </p:nvPicPr>
        <p:blipFill>
          <a:blip r:embed="rId3"/>
          <a:stretch>
            <a:fillRect/>
          </a:stretch>
        </p:blipFill>
        <p:spPr>
          <a:xfrm>
            <a:off x="236220" y="2349500"/>
            <a:ext cx="4200525" cy="3571875"/>
          </a:xfrm>
          <a:prstGeom prst="rect">
            <a:avLst/>
          </a:prstGeom>
        </p:spPr>
      </p:pic>
    </p:spTree>
    <p:extLst>
      <p:ext uri="{BB962C8B-B14F-4D97-AF65-F5344CB8AC3E}">
        <p14:creationId xmlns:p14="http://schemas.microsoft.com/office/powerpoint/2010/main" val="36122588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7A45E439-3E8D-C1EA-69E8-A8B97084AB1A}"/>
              </a:ext>
            </a:extLst>
          </p:cNvPr>
          <p:cNvPicPr>
            <a:picLocks noChangeAspect="1"/>
          </p:cNvPicPr>
          <p:nvPr/>
        </p:nvPicPr>
        <p:blipFill>
          <a:blip r:embed="rId2"/>
          <a:stretch>
            <a:fillRect/>
          </a:stretch>
        </p:blipFill>
        <p:spPr>
          <a:xfrm>
            <a:off x="4753245" y="2349500"/>
            <a:ext cx="4206605" cy="3571875"/>
          </a:xfrm>
          <a:prstGeom prst="rect">
            <a:avLst/>
          </a:prstGeom>
        </p:spPr>
      </p:pic>
      <p:sp>
        <p:nvSpPr>
          <p:cNvPr id="2" name="Title"/>
          <p:cNvSpPr>
            <a:spLocks noGrp="1"/>
          </p:cNvSpPr>
          <p:nvPr>
            <p:ph type="title"/>
          </p:nvPr>
        </p:nvSpPr>
        <p:spPr/>
        <p:txBody>
          <a:bodyPr/>
          <a:lstStyle/>
          <a:p>
            <a:r>
              <a:rPr lang="en-US"/>
              <a:t>EURCHF - 2024-EC</a:t>
            </a:r>
          </a:p>
        </p:txBody>
      </p:sp>
      <p:pic>
        <p:nvPicPr>
          <p:cNvPr id="3" name="EURCHF_ImageALLOC">
            <a:extLst>
              <a:ext uri="{FF2B5EF4-FFF2-40B4-BE49-F238E27FC236}">
                <a16:creationId xmlns:a16="http://schemas.microsoft.com/office/drawing/2014/main" id="{67556727-FE30-A4AD-DBC4-D3288FF60E17}"/>
              </a:ext>
            </a:extLst>
          </p:cNvPr>
          <p:cNvPicPr>
            <a:picLocks noChangeAspect="1"/>
          </p:cNvPicPr>
          <p:nvPr/>
        </p:nvPicPr>
        <p:blipFill>
          <a:blip r:embed="rId3"/>
          <a:stretch>
            <a:fillRect/>
          </a:stretch>
        </p:blipFill>
        <p:spPr>
          <a:xfrm>
            <a:off x="236220" y="2349500"/>
            <a:ext cx="4200525" cy="3571875"/>
          </a:xfrm>
          <a:prstGeom prst="rect">
            <a:avLst/>
          </a:prstGeom>
        </p:spPr>
      </p:pic>
    </p:spTree>
    <p:extLst>
      <p:ext uri="{BB962C8B-B14F-4D97-AF65-F5344CB8AC3E}">
        <p14:creationId xmlns:p14="http://schemas.microsoft.com/office/powerpoint/2010/main" val="40507541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DD58E732-0BDD-47F5-81C1-66D149EF29D3}"/>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84951708-8856-1486-B8F4-8ABC1A68FBA4}"/>
              </a:ext>
            </a:extLst>
          </p:cNvPr>
          <p:cNvPicPr>
            <a:picLocks noChangeAspect="1"/>
          </p:cNvPicPr>
          <p:nvPr/>
        </p:nvPicPr>
        <p:blipFill>
          <a:blip r:embed="rId2"/>
          <a:stretch>
            <a:fillRect/>
          </a:stretch>
        </p:blipFill>
        <p:spPr>
          <a:xfrm>
            <a:off x="127000" y="1524000"/>
            <a:ext cx="8890000" cy="1138069"/>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2F865B4D-33CE-F650-E3B2-874486645C2C}"/>
              </a:ext>
            </a:extLst>
          </p:cNvPr>
          <p:cNvPicPr>
            <a:picLocks noChangeAspect="1"/>
          </p:cNvPicPr>
          <p:nvPr/>
        </p:nvPicPr>
        <p:blipFill>
          <a:blip r:embed="rId2"/>
          <a:stretch>
            <a:fillRect/>
          </a:stretch>
        </p:blipFill>
        <p:spPr>
          <a:xfrm>
            <a:off x="127000" y="1524000"/>
            <a:ext cx="8890000" cy="115503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CHF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EURCHF - Historical &amp; Planned</a:t>
            </a:r>
            <a:endParaRPr lang="en-US" dirty="0"/>
          </a:p>
        </p:txBody>
      </p:sp>
      <p:pic>
        <p:nvPicPr>
          <p:cNvPr id="4" name="Image 3">
            <a:extLst>
              <a:ext uri="{FF2B5EF4-FFF2-40B4-BE49-F238E27FC236}">
                <a16:creationId xmlns:a16="http://schemas.microsoft.com/office/drawing/2014/main" id="{4514A729-612A-39E4-F919-27C330D4C5D2}"/>
              </a:ext>
            </a:extLst>
          </p:cNvPr>
          <p:cNvPicPr>
            <a:picLocks noChangeAspect="1"/>
          </p:cNvPicPr>
          <p:nvPr/>
        </p:nvPicPr>
        <p:blipFill>
          <a:blip r:embed="rId2"/>
          <a:stretch>
            <a:fillRect/>
          </a:stretch>
        </p:blipFill>
        <p:spPr>
          <a:xfrm>
            <a:off x="825500" y="1270000"/>
            <a:ext cx="7381875" cy="5038725"/>
          </a:xfrm>
          <a:prstGeom prst="rect">
            <a:avLst/>
          </a:prstGeom>
        </p:spPr>
      </p:pic>
    </p:spTree>
    <p:extLst>
      <p:ext uri="{BB962C8B-B14F-4D97-AF65-F5344CB8AC3E}">
        <p14:creationId xmlns:p14="http://schemas.microsoft.com/office/powerpoint/2010/main" val="13610241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CHF - Synthesis">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C959429D-1AFE-A168-2A65-4D1ADBC869AA}"/>
              </a:ext>
            </a:extLst>
          </p:cNvPr>
          <p:cNvPicPr>
            <a:picLocks noChangeAspect="1"/>
          </p:cNvPicPr>
          <p:nvPr/>
        </p:nvPicPr>
        <p:blipFill>
          <a:blip r:embed="rId2"/>
          <a:stretch>
            <a:fillRect/>
          </a:stretch>
        </p:blipFill>
        <p:spPr>
          <a:xfrm>
            <a:off x="812796" y="1211865"/>
            <a:ext cx="7407282" cy="5079207"/>
          </a:xfrm>
          <a:prstGeom prst="rect">
            <a:avLst/>
          </a:prstGeom>
        </p:spPr>
      </p:pic>
      <p:sp>
        <p:nvSpPr>
          <p:cNvPr id="2" name="Title"/>
          <p:cNvSpPr>
            <a:spLocks noGrp="1"/>
          </p:cNvSpPr>
          <p:nvPr>
            <p:ph type="title"/>
          </p:nvPr>
        </p:nvSpPr>
        <p:spPr/>
        <p:txBody>
          <a:bodyPr/>
          <a:lstStyle/>
          <a:p>
            <a:r>
              <a:rPr lang="en-US"/>
              <a:t>EURCHF - Synthesis</a:t>
            </a:r>
          </a:p>
        </p:txBody>
      </p:sp>
    </p:spTree>
    <p:extLst>
      <p:ext uri="{BB962C8B-B14F-4D97-AF65-F5344CB8AC3E}">
        <p14:creationId xmlns:p14="http://schemas.microsoft.com/office/powerpoint/2010/main" val="19324116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0DB817EE-4294-DA02-0598-9A71D2F5E78B}"/>
              </a:ext>
            </a:extLst>
          </p:cNvPr>
          <p:cNvPicPr>
            <a:picLocks noChangeAspect="1"/>
          </p:cNvPicPr>
          <p:nvPr/>
        </p:nvPicPr>
        <p:blipFill>
          <a:blip r:embed="rId2"/>
          <a:stretch>
            <a:fillRect/>
          </a:stretch>
        </p:blipFill>
        <p:spPr>
          <a:xfrm>
            <a:off x="4759342" y="2349500"/>
            <a:ext cx="4200508" cy="3571875"/>
          </a:xfrm>
          <a:prstGeom prst="rect">
            <a:avLst/>
          </a:prstGeom>
        </p:spPr>
      </p:pic>
      <p:sp>
        <p:nvSpPr>
          <p:cNvPr id="2" name="Title"/>
          <p:cNvSpPr>
            <a:spLocks noGrp="1"/>
          </p:cNvSpPr>
          <p:nvPr>
            <p:ph type="title"/>
          </p:nvPr>
        </p:nvSpPr>
        <p:spPr/>
        <p:txBody>
          <a:bodyPr/>
          <a:lstStyle/>
          <a:p>
            <a:r>
              <a:rPr lang="en-US"/>
              <a:t>EURCHF - 2022-EC</a:t>
            </a:r>
          </a:p>
        </p:txBody>
      </p:sp>
      <p:pic>
        <p:nvPicPr>
          <p:cNvPr id="3" name="EURCHF_ImageALLOC">
            <a:extLst>
              <a:ext uri="{FF2B5EF4-FFF2-40B4-BE49-F238E27FC236}">
                <a16:creationId xmlns:a16="http://schemas.microsoft.com/office/drawing/2014/main" id="{01E4D523-4BD2-742C-07CD-4CBB5F2BC5E7}"/>
              </a:ext>
            </a:extLst>
          </p:cNvPr>
          <p:cNvPicPr>
            <a:picLocks noChangeAspect="1"/>
          </p:cNvPicPr>
          <p:nvPr/>
        </p:nvPicPr>
        <p:blipFill>
          <a:blip r:embed="rId3"/>
          <a:stretch>
            <a:fillRect/>
          </a:stretch>
        </p:blipFill>
        <p:spPr>
          <a:xfrm>
            <a:off x="236220" y="2349500"/>
            <a:ext cx="4200525" cy="3571875"/>
          </a:xfrm>
          <a:prstGeom prst="rect">
            <a:avLst/>
          </a:prstGeom>
        </p:spPr>
      </p:pic>
    </p:spTree>
    <p:extLst>
      <p:ext uri="{BB962C8B-B14F-4D97-AF65-F5344CB8AC3E}">
        <p14:creationId xmlns:p14="http://schemas.microsoft.com/office/powerpoint/2010/main" val="2001254430"/>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5679</TotalTime>
  <Words>635</Words>
  <Application>Microsoft Office PowerPoint</Application>
  <PresentationFormat>Affichage à l'écran (4:3)</PresentationFormat>
  <Paragraphs>65</Paragraphs>
  <Slides>14</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14</vt:i4>
      </vt:variant>
    </vt:vector>
  </HeadingPairs>
  <TitlesOfParts>
    <vt:vector size="21"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EURCHF - Historical &amp; Planned</vt:lpstr>
      <vt:lpstr>EURCHF - Synthesis</vt:lpstr>
      <vt:lpstr>EURCHF - 2022-EC</vt:lpstr>
      <vt:lpstr>EURCHF - 2023-DSNA</vt:lpstr>
      <vt:lpstr>EURCHF - 2023-EC</vt:lpstr>
      <vt:lpstr>EURCHF - 2024-EC</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Rony Zekri</cp:lastModifiedBy>
  <cp:revision>701</cp:revision>
  <cp:lastPrinted>2012-02-01T10:00:25Z</cp:lastPrinted>
  <dcterms:created xsi:type="dcterms:W3CDTF">2010-04-23T15:09:35Z</dcterms:created>
  <dcterms:modified xsi:type="dcterms:W3CDTF">2024-01-10T16:07:01Z</dcterms:modified>
</cp:coreProperties>
</file>