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509" r:id="rId8"/>
    <p:sldId id="510" r:id="rId9"/>
    <p:sldId id="511" r:id="rId10"/>
    <p:sldId id="512" r:id="rId11"/>
    <p:sldId id="470" r:id="rId12"/>
    <p:sldId id="459" r:id="rId13"/>
    <p:sldId id="497" r:id="rId14"/>
    <p:sldId id="499" r:id="rId15"/>
    <p:sldId id="457" r:id="rId16"/>
    <p:sldId id="500" r:id="rId17"/>
    <p:sldId id="502" r:id="rId18"/>
    <p:sldId id="456" r:id="rId19"/>
    <p:sldId id="503" r:id="rId20"/>
    <p:sldId id="505" r:id="rId21"/>
    <p:sldId id="458" r:id="rId22"/>
    <p:sldId id="506" r:id="rId23"/>
    <p:sldId id="508"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21/01/2021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19/01/2021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C4748DC8-7B56-4AFD-BAA7-7995667CC2CE}"/>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44154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6" name="Image 5">
            <a:extLst>
              <a:ext uri="{FF2B5EF4-FFF2-40B4-BE49-F238E27FC236}">
                <a16:creationId xmlns:a16="http://schemas.microsoft.com/office/drawing/2014/main" id="{0DFC2E4F-FB8C-48EA-81E7-3630E6BB92D6}"/>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402198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9" name="Image 8">
            <a:extLst>
              <a:ext uri="{FF2B5EF4-FFF2-40B4-BE49-F238E27FC236}">
                <a16:creationId xmlns:a16="http://schemas.microsoft.com/office/drawing/2014/main" id="{AAA0F0B6-94E7-4DD3-890F-60A7C3BDDF4E}"/>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0" name="Image 9">
            <a:extLst>
              <a:ext uri="{FF2B5EF4-FFF2-40B4-BE49-F238E27FC236}">
                <a16:creationId xmlns:a16="http://schemas.microsoft.com/office/drawing/2014/main" id="{18F4612B-1C2E-466D-B367-4AFFC1BCA9C3}"/>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24841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9C8874CC-E175-443D-A1BC-495478B12FCC}"/>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55071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B7832A73-471C-4D9A-918B-9678199A89D8}"/>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727030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7" name="Image 6">
            <a:extLst>
              <a:ext uri="{FF2B5EF4-FFF2-40B4-BE49-F238E27FC236}">
                <a16:creationId xmlns:a16="http://schemas.microsoft.com/office/drawing/2014/main" id="{6C90EA50-AE18-4EAB-892B-BE927A897DA2}"/>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F57723AB-B74D-4ADD-AD2B-FE9F1A83941A}"/>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420968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3FB5EE5-CC06-4A52-B62B-FA40B2AC3550}"/>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3597279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AC583EFD-F64C-4536-9D2E-FBC262D76EC3}"/>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2641221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196BFF81-4F74-4318-9ADA-BBA5FD2811A0}"/>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8" name="Image 7">
            <a:extLst>
              <a:ext uri="{FF2B5EF4-FFF2-40B4-BE49-F238E27FC236}">
                <a16:creationId xmlns:a16="http://schemas.microsoft.com/office/drawing/2014/main" id="{730D5427-6118-4CD1-BB02-E9BEAB036427}"/>
              </a:ext>
            </a:extLst>
          </p:cNvPr>
          <p:cNvPicPr>
            <a:picLocks noChangeAspect="1"/>
          </p:cNvPicPr>
          <p:nvPr/>
        </p:nvPicPr>
        <p:blipFill>
          <a:blip r:embed="rId3"/>
          <a:stretch>
            <a:fillRect/>
          </a:stretch>
        </p:blipFill>
        <p:spPr>
          <a:xfrm>
            <a:off x="4749800" y="2346142"/>
            <a:ext cx="4206605" cy="3572566"/>
          </a:xfrm>
          <a:prstGeom prst="rect">
            <a:avLst/>
          </a:prstGeom>
        </p:spPr>
      </p:pic>
    </p:spTree>
    <p:extLst>
      <p:ext uri="{BB962C8B-B14F-4D97-AF65-F5344CB8AC3E}">
        <p14:creationId xmlns:p14="http://schemas.microsoft.com/office/powerpoint/2010/main" val="63694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45A7D634-AE67-4AA0-AA78-D51776962A9E}"/>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0943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5" name="Image 4">
            <a:extLst>
              <a:ext uri="{FF2B5EF4-FFF2-40B4-BE49-F238E27FC236}">
                <a16:creationId xmlns:a16="http://schemas.microsoft.com/office/drawing/2014/main" id="{5C8F9E29-C76B-4F42-A6BF-5F5DDA22838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921097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7" name="Image 6">
            <a:extLst>
              <a:ext uri="{FF2B5EF4-FFF2-40B4-BE49-F238E27FC236}">
                <a16:creationId xmlns:a16="http://schemas.microsoft.com/office/drawing/2014/main" id="{C29170EA-380E-4237-83D9-EEF51E0642CE}"/>
              </a:ext>
            </a:extLst>
          </p:cNvPr>
          <p:cNvPicPr>
            <a:picLocks noChangeAspect="1"/>
          </p:cNvPicPr>
          <p:nvPr/>
        </p:nvPicPr>
        <p:blipFill>
          <a:blip r:embed="rId2"/>
          <a:stretch>
            <a:fillRect/>
          </a:stretch>
        </p:blipFill>
        <p:spPr>
          <a:xfrm>
            <a:off x="234331" y="2349500"/>
            <a:ext cx="4206605" cy="3572566"/>
          </a:xfrm>
          <a:prstGeom prst="rect">
            <a:avLst/>
          </a:prstGeom>
        </p:spPr>
      </p:pic>
      <p:pic>
        <p:nvPicPr>
          <p:cNvPr id="8" name="Image 7">
            <a:extLst>
              <a:ext uri="{FF2B5EF4-FFF2-40B4-BE49-F238E27FC236}">
                <a16:creationId xmlns:a16="http://schemas.microsoft.com/office/drawing/2014/main" id="{5F6A9157-EF79-4BD8-97C1-290DFA2585DD}"/>
              </a:ext>
            </a:extLst>
          </p:cNvPr>
          <p:cNvPicPr>
            <a:picLocks noChangeAspect="1"/>
          </p:cNvPicPr>
          <p:nvPr/>
        </p:nvPicPr>
        <p:blipFill>
          <a:blip r:embed="rId3"/>
          <a:stretch>
            <a:fillRect/>
          </a:stretch>
        </p:blipFill>
        <p:spPr>
          <a:xfrm>
            <a:off x="4749800" y="2349500"/>
            <a:ext cx="4206605" cy="3572566"/>
          </a:xfrm>
          <a:prstGeom prst="rect">
            <a:avLst/>
          </a:prstGeom>
        </p:spPr>
      </p:pic>
    </p:spTree>
    <p:extLst>
      <p:ext uri="{BB962C8B-B14F-4D97-AF65-F5344CB8AC3E}">
        <p14:creationId xmlns:p14="http://schemas.microsoft.com/office/powerpoint/2010/main" val="79457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4804D4E-CB73-47EB-B243-91E6246B129A}"/>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D09AA62-CEE8-4760-9E8D-F1E1CFDA2E34}"/>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graphicFrame>
        <p:nvGraphicFramePr>
          <p:cNvPr id="3" name="Tableau 2">
            <a:extLst>
              <a:ext uri="{FF2B5EF4-FFF2-40B4-BE49-F238E27FC236}">
                <a16:creationId xmlns:a16="http://schemas.microsoft.com/office/drawing/2014/main" id="{D10A36E0-1F44-481A-B075-2CD9017CB258}"/>
              </a:ext>
            </a:extLst>
          </p:cNvPr>
          <p:cNvGraphicFramePr>
            <a:graphicFrameLocks noGrp="1"/>
          </p:cNvGraphicFramePr>
          <p:nvPr>
            <p:extLst>
              <p:ext uri="{D42A27DB-BD31-4B8C-83A1-F6EECF244321}">
                <p14:modId xmlns:p14="http://schemas.microsoft.com/office/powerpoint/2010/main" val="3050059623"/>
              </p:ext>
            </p:extLst>
          </p:nvPr>
        </p:nvGraphicFramePr>
        <p:xfrm>
          <a:off x="188649" y="1072185"/>
          <a:ext cx="6025719" cy="2163035"/>
        </p:xfrm>
        <a:graphic>
          <a:graphicData uri="http://schemas.openxmlformats.org/drawingml/2006/table">
            <a:tbl>
              <a:tblPr/>
              <a:tblGrid>
                <a:gridCol w="1971886">
                  <a:extLst>
                    <a:ext uri="{9D8B030D-6E8A-4147-A177-3AD203B41FA5}">
                      <a16:colId xmlns:a16="http://schemas.microsoft.com/office/drawing/2014/main" val="576582388"/>
                    </a:ext>
                  </a:extLst>
                </a:gridCol>
                <a:gridCol w="1014987">
                  <a:extLst>
                    <a:ext uri="{9D8B030D-6E8A-4147-A177-3AD203B41FA5}">
                      <a16:colId xmlns:a16="http://schemas.microsoft.com/office/drawing/2014/main" val="474264368"/>
                    </a:ext>
                  </a:extLst>
                </a:gridCol>
                <a:gridCol w="1014987">
                  <a:extLst>
                    <a:ext uri="{9D8B030D-6E8A-4147-A177-3AD203B41FA5}">
                      <a16:colId xmlns:a16="http://schemas.microsoft.com/office/drawing/2014/main" val="2883449217"/>
                    </a:ext>
                  </a:extLst>
                </a:gridCol>
                <a:gridCol w="1014987">
                  <a:extLst>
                    <a:ext uri="{9D8B030D-6E8A-4147-A177-3AD203B41FA5}">
                      <a16:colId xmlns:a16="http://schemas.microsoft.com/office/drawing/2014/main" val="3537003698"/>
                    </a:ext>
                  </a:extLst>
                </a:gridCol>
                <a:gridCol w="1008872">
                  <a:extLst>
                    <a:ext uri="{9D8B030D-6E8A-4147-A177-3AD203B41FA5}">
                      <a16:colId xmlns:a16="http://schemas.microsoft.com/office/drawing/2014/main" val="922227635"/>
                    </a:ext>
                  </a:extLst>
                </a:gridCol>
              </a:tblGrid>
              <a:tr h="156486">
                <a:tc rowSpan="2">
                  <a:txBody>
                    <a:bodyPr/>
                    <a:lstStyle/>
                    <a:p>
                      <a:pPr algn="ctr" fontAlgn="ctr"/>
                      <a:r>
                        <a:rPr lang="fr-FR" sz="1050" b="1" i="0" u="none" strike="noStrike" dirty="0">
                          <a:solidFill>
                            <a:srgbClr val="000000"/>
                          </a:solidFill>
                          <a:effectLst/>
                          <a:latin typeface="Calibri" panose="020F0502020204030204" pitchFamily="34" charset="0"/>
                        </a:rPr>
                        <a:t>Spot de 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fr-FR" sz="1050" b="1" i="0" u="none" strike="noStrike">
                          <a:solidFill>
                            <a:srgbClr val="000000"/>
                          </a:solidFill>
                          <a:effectLst/>
                          <a:latin typeface="Calibri" panose="020F0502020204030204" pitchFamily="34" charset="0"/>
                        </a:rPr>
                        <a:t>2021</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25881690"/>
                  </a:ext>
                </a:extLst>
              </a:tr>
              <a:tr h="251790">
                <a:tc vMerge="1">
                  <a:txBody>
                    <a:bodyPr/>
                    <a:lstStyle/>
                    <a:p>
                      <a:endParaRPr lang="fr-FR"/>
                    </a:p>
                  </a:txBody>
                  <a:tcPr/>
                </a:tc>
                <a:tc>
                  <a:txBody>
                    <a:bodyPr/>
                    <a:lstStyle/>
                    <a:p>
                      <a:pPr algn="ctr" fontAlgn="ctr"/>
                      <a:r>
                        <a:rPr lang="fr-FR" sz="105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806923"/>
                  </a:ext>
                </a:extLst>
              </a:tr>
              <a:tr h="156486">
                <a:tc>
                  <a:txBody>
                    <a:bodyPr/>
                    <a:lstStyle/>
                    <a:p>
                      <a:pPr algn="ctr" fontAlgn="ctr"/>
                      <a:r>
                        <a:rPr lang="fr-FR" sz="1050" b="0" i="0" u="none" strike="noStrike">
                          <a:solidFill>
                            <a:srgbClr val="000000"/>
                          </a:solidFill>
                          <a:effectLst/>
                          <a:latin typeface="Calibri" panose="020F0502020204030204" pitchFamily="34" charset="0"/>
                        </a:rPr>
                        <a:t>1,0500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1,1056</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215632"/>
                  </a:ext>
                </a:extLst>
              </a:tr>
              <a:tr h="156486">
                <a:tc>
                  <a:txBody>
                    <a:bodyPr/>
                    <a:lstStyle/>
                    <a:p>
                      <a:pPr algn="ctr" fontAlgn="ctr"/>
                      <a:r>
                        <a:rPr lang="fr-FR" sz="1050" b="0" i="0" u="none" strike="noStrike">
                          <a:solidFill>
                            <a:srgbClr val="000000"/>
                          </a:solidFill>
                          <a:effectLst/>
                          <a:latin typeface="Calibri" panose="020F0502020204030204" pitchFamily="34" charset="0"/>
                        </a:rPr>
                        <a:t>1,0750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1,1183</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306785"/>
                  </a:ext>
                </a:extLst>
              </a:tr>
              <a:tr h="156486">
                <a:tc>
                  <a:txBody>
                    <a:bodyPr/>
                    <a:lstStyle/>
                    <a:p>
                      <a:pPr algn="ctr" fontAlgn="ctr"/>
                      <a:r>
                        <a:rPr lang="fr-FR" sz="1050" b="0" i="0" u="none" strike="noStrike">
                          <a:solidFill>
                            <a:srgbClr val="000000"/>
                          </a:solidFill>
                          <a:effectLst/>
                          <a:latin typeface="Calibri" panose="020F0502020204030204" pitchFamily="34" charset="0"/>
                        </a:rPr>
                        <a:t>1,1000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1,1307</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217289"/>
                  </a:ext>
                </a:extLst>
              </a:tr>
              <a:tr h="156486">
                <a:tc>
                  <a:txBody>
                    <a:bodyPr/>
                    <a:lstStyle/>
                    <a:p>
                      <a:pPr algn="ctr" fontAlgn="ctr"/>
                      <a:r>
                        <a:rPr lang="fr-FR" sz="1050" b="0" i="0" u="none" strike="noStrike" dirty="0">
                          <a:solidFill>
                            <a:srgbClr val="000000"/>
                          </a:solidFill>
                          <a:effectLst/>
                          <a:latin typeface="Calibri" panose="020F0502020204030204" pitchFamily="34" charset="0"/>
                        </a:rPr>
                        <a:t>1,1250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1,1427</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372986"/>
                  </a:ext>
                </a:extLst>
              </a:tr>
              <a:tr h="156486">
                <a:tc>
                  <a:txBody>
                    <a:bodyPr/>
                    <a:lstStyle/>
                    <a:p>
                      <a:pPr algn="ctr" fontAlgn="ctr"/>
                      <a:r>
                        <a:rPr lang="fr-FR" sz="1050" b="0" i="0" u="none" strike="noStrike">
                          <a:solidFill>
                            <a:srgbClr val="000000"/>
                          </a:solidFill>
                          <a:effectLst/>
                          <a:latin typeface="Calibri" panose="020F0502020204030204" pitchFamily="34" charset="0"/>
                        </a:rPr>
                        <a:t>1,1500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1,1545</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31623"/>
                  </a:ext>
                </a:extLst>
              </a:tr>
              <a:tr h="156486">
                <a:tc>
                  <a:txBody>
                    <a:bodyPr/>
                    <a:lstStyle/>
                    <a:p>
                      <a:pPr algn="ctr" fontAlgn="ctr"/>
                      <a:r>
                        <a:rPr lang="fr-FR" sz="1050" b="0" i="0" u="none" strike="noStrike">
                          <a:solidFill>
                            <a:srgbClr val="000000"/>
                          </a:solidFill>
                          <a:effectLst/>
                          <a:latin typeface="Calibri" panose="020F0502020204030204" pitchFamily="34" charset="0"/>
                        </a:rPr>
                        <a:t>1,1750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1,1660</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085608"/>
                  </a:ext>
                </a:extLst>
              </a:tr>
              <a:tr h="156486">
                <a:tc>
                  <a:txBody>
                    <a:bodyPr/>
                    <a:lstStyle/>
                    <a:p>
                      <a:pPr algn="ctr" fontAlgn="ctr"/>
                      <a:r>
                        <a:rPr lang="fr-FR" sz="1050" b="0" i="0" u="none" strike="noStrike">
                          <a:solidFill>
                            <a:srgbClr val="000000"/>
                          </a:solidFill>
                          <a:effectLst/>
                          <a:latin typeface="Calibri" panose="020F0502020204030204" pitchFamily="34" charset="0"/>
                        </a:rPr>
                        <a:t>1,2000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1,1772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002143"/>
                  </a:ext>
                </a:extLst>
              </a:tr>
              <a:tr h="156486">
                <a:tc>
                  <a:txBody>
                    <a:bodyPr/>
                    <a:lstStyle/>
                    <a:p>
                      <a:pPr algn="ctr" fontAlgn="ctr"/>
                      <a:r>
                        <a:rPr lang="fr-FR" sz="1050" b="0" i="0" u="none" strike="noStrike">
                          <a:solidFill>
                            <a:srgbClr val="000000"/>
                          </a:solidFill>
                          <a:effectLst/>
                          <a:latin typeface="Calibri" panose="020F0502020204030204" pitchFamily="34" charset="0"/>
                        </a:rPr>
                        <a:t>1,2250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1,1882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757592"/>
                  </a:ext>
                </a:extLst>
              </a:tr>
              <a:tr h="156486">
                <a:tc>
                  <a:txBody>
                    <a:bodyPr/>
                    <a:lstStyle/>
                    <a:p>
                      <a:pPr algn="ctr" fontAlgn="ctr"/>
                      <a:r>
                        <a:rPr lang="fr-FR" sz="1050" b="0" i="0" u="none" strike="noStrike" dirty="0">
                          <a:solidFill>
                            <a:srgbClr val="000000"/>
                          </a:solidFill>
                          <a:effectLst/>
                          <a:latin typeface="Calibri" panose="020F0502020204030204" pitchFamily="34" charset="0"/>
                        </a:rPr>
                        <a:t>1,2500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1,1990</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effectLst/>
                          <a:latin typeface="Calibri" panose="020F0502020204030204" pitchFamily="34" charset="0"/>
                        </a:rPr>
                        <a:t>1,1584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205501"/>
                  </a:ext>
                </a:extLst>
              </a:tr>
            </a:tbl>
          </a:graphicData>
        </a:graphic>
      </p:graphicFrame>
      <p:pic>
        <p:nvPicPr>
          <p:cNvPr id="17" name="Image 16">
            <a:extLst>
              <a:ext uri="{FF2B5EF4-FFF2-40B4-BE49-F238E27FC236}">
                <a16:creationId xmlns:a16="http://schemas.microsoft.com/office/drawing/2014/main" id="{EA1F69F4-104C-4AD9-BF2F-8D95BEF3EEB3}"/>
              </a:ext>
            </a:extLst>
          </p:cNvPr>
          <p:cNvPicPr>
            <a:picLocks noChangeAspect="1"/>
          </p:cNvPicPr>
          <p:nvPr/>
        </p:nvPicPr>
        <p:blipFill>
          <a:blip r:embed="rId2"/>
          <a:stretch>
            <a:fillRect/>
          </a:stretch>
        </p:blipFill>
        <p:spPr>
          <a:xfrm>
            <a:off x="3133816" y="3313914"/>
            <a:ext cx="5619566" cy="3511370"/>
          </a:xfrm>
          <a:prstGeom prst="rect">
            <a:avLst/>
          </a:prstGeom>
        </p:spPr>
      </p:pic>
    </p:spTree>
    <p:extLst>
      <p:ext uri="{BB962C8B-B14F-4D97-AF65-F5344CB8AC3E}">
        <p14:creationId xmlns:p14="http://schemas.microsoft.com/office/powerpoint/2010/main" val="145047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8" name="Tableau 7">
            <a:extLst>
              <a:ext uri="{FF2B5EF4-FFF2-40B4-BE49-F238E27FC236}">
                <a16:creationId xmlns:a16="http://schemas.microsoft.com/office/drawing/2014/main" id="{F805C55A-363A-4CA2-BF4F-C7668E7D4DAB}"/>
              </a:ext>
            </a:extLst>
          </p:cNvPr>
          <p:cNvGraphicFramePr>
            <a:graphicFrameLocks noGrp="1"/>
          </p:cNvGraphicFramePr>
          <p:nvPr>
            <p:extLst>
              <p:ext uri="{D42A27DB-BD31-4B8C-83A1-F6EECF244321}">
                <p14:modId xmlns:p14="http://schemas.microsoft.com/office/powerpoint/2010/main" val="3835232974"/>
              </p:ext>
            </p:extLst>
          </p:nvPr>
        </p:nvGraphicFramePr>
        <p:xfrm>
          <a:off x="188649" y="1072184"/>
          <a:ext cx="6025719" cy="2163035"/>
        </p:xfrm>
        <a:graphic>
          <a:graphicData uri="http://schemas.openxmlformats.org/drawingml/2006/table">
            <a:tbl>
              <a:tblPr/>
              <a:tblGrid>
                <a:gridCol w="1971886">
                  <a:extLst>
                    <a:ext uri="{9D8B030D-6E8A-4147-A177-3AD203B41FA5}">
                      <a16:colId xmlns:a16="http://schemas.microsoft.com/office/drawing/2014/main" val="2832794033"/>
                    </a:ext>
                  </a:extLst>
                </a:gridCol>
                <a:gridCol w="1014987">
                  <a:extLst>
                    <a:ext uri="{9D8B030D-6E8A-4147-A177-3AD203B41FA5}">
                      <a16:colId xmlns:a16="http://schemas.microsoft.com/office/drawing/2014/main" val="1017453433"/>
                    </a:ext>
                  </a:extLst>
                </a:gridCol>
                <a:gridCol w="1014987">
                  <a:extLst>
                    <a:ext uri="{9D8B030D-6E8A-4147-A177-3AD203B41FA5}">
                      <a16:colId xmlns:a16="http://schemas.microsoft.com/office/drawing/2014/main" val="3883263714"/>
                    </a:ext>
                  </a:extLst>
                </a:gridCol>
                <a:gridCol w="1014987">
                  <a:extLst>
                    <a:ext uri="{9D8B030D-6E8A-4147-A177-3AD203B41FA5}">
                      <a16:colId xmlns:a16="http://schemas.microsoft.com/office/drawing/2014/main" val="971690147"/>
                    </a:ext>
                  </a:extLst>
                </a:gridCol>
                <a:gridCol w="1008872">
                  <a:extLst>
                    <a:ext uri="{9D8B030D-6E8A-4147-A177-3AD203B41FA5}">
                      <a16:colId xmlns:a16="http://schemas.microsoft.com/office/drawing/2014/main" val="2571961438"/>
                    </a:ext>
                  </a:extLst>
                </a:gridCol>
              </a:tblGrid>
              <a:tr h="158032">
                <a:tc rowSpan="2">
                  <a:txBody>
                    <a:bodyPr/>
                    <a:lstStyle/>
                    <a:p>
                      <a:pPr algn="ctr" fontAlgn="ctr"/>
                      <a:r>
                        <a:rPr lang="fr-FR" sz="1050" b="1" i="0" u="none" strike="noStrike" dirty="0">
                          <a:solidFill>
                            <a:srgbClr val="000000"/>
                          </a:solidFill>
                          <a:effectLst/>
                          <a:latin typeface="Calibri" panose="020F0502020204030204" pitchFamily="34" charset="0"/>
                        </a:rPr>
                        <a:t>Spot de </a:t>
                      </a:r>
                      <a:r>
                        <a:rPr lang="fr-FR" sz="1050" b="1" i="0" u="none" strike="noStrike" kern="1200" dirty="0">
                          <a:solidFill>
                            <a:srgbClr val="000000"/>
                          </a:solidFill>
                          <a:effectLst/>
                          <a:latin typeface="Calibri" panose="020F0502020204030204" pitchFamily="34" charset="0"/>
                          <a:ea typeface="+mn-ea"/>
                          <a:cs typeface="+mn-cs"/>
                        </a:rPr>
                        <a:t>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fr-FR" sz="1050" b="1" i="0" u="none" strike="noStrike">
                          <a:solidFill>
                            <a:srgbClr val="000000"/>
                          </a:solidFill>
                          <a:effectLst/>
                          <a:latin typeface="Calibri" panose="020F0502020204030204" pitchFamily="34" charset="0"/>
                        </a:rPr>
                        <a:t>2021</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66209054"/>
                  </a:ext>
                </a:extLst>
              </a:tr>
              <a:tr h="233285">
                <a:tc vMerge="1">
                  <a:txBody>
                    <a:bodyPr/>
                    <a:lstStyle/>
                    <a:p>
                      <a:endParaRPr lang="fr-FR"/>
                    </a:p>
                  </a:txBody>
                  <a:tcPr/>
                </a:tc>
                <a:tc>
                  <a:txBody>
                    <a:bodyPr/>
                    <a:lstStyle/>
                    <a:p>
                      <a:pPr algn="ctr" fontAlgn="ctr"/>
                      <a:r>
                        <a:rPr lang="fr-FR" sz="105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342312"/>
                  </a:ext>
                </a:extLst>
              </a:tr>
              <a:tr h="150507">
                <a:tc>
                  <a:txBody>
                    <a:bodyPr/>
                    <a:lstStyle/>
                    <a:p>
                      <a:pPr algn="ctr" fontAlgn="ctr"/>
                      <a:r>
                        <a:rPr lang="fr-FR" sz="1050" b="0" i="0" u="none" strike="noStrike">
                          <a:solidFill>
                            <a:srgbClr val="000000"/>
                          </a:solidFill>
                          <a:effectLst/>
                          <a:latin typeface="Calibri" panose="020F0502020204030204" pitchFamily="34" charset="0"/>
                        </a:rPr>
                        <a:t>0,8000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0,8428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560170"/>
                  </a:ext>
                </a:extLst>
              </a:tr>
              <a:tr h="150507">
                <a:tc>
                  <a:txBody>
                    <a:bodyPr/>
                    <a:lstStyle/>
                    <a:p>
                      <a:pPr algn="ctr" fontAlgn="ctr"/>
                      <a:r>
                        <a:rPr lang="fr-FR" sz="1050" b="0" i="0" u="none" strike="noStrike">
                          <a:solidFill>
                            <a:srgbClr val="000000"/>
                          </a:solidFill>
                          <a:effectLst/>
                          <a:latin typeface="Calibri" panose="020F0502020204030204" pitchFamily="34" charset="0"/>
                        </a:rPr>
                        <a:t>0,8400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0,8628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211223"/>
                  </a:ext>
                </a:extLst>
              </a:tr>
              <a:tr h="150507">
                <a:tc>
                  <a:txBody>
                    <a:bodyPr/>
                    <a:lstStyle/>
                    <a:p>
                      <a:pPr algn="ctr" fontAlgn="ctr"/>
                      <a:r>
                        <a:rPr lang="fr-FR" sz="1050" b="0" i="0" u="none" strike="noStrike">
                          <a:solidFill>
                            <a:srgbClr val="000000"/>
                          </a:solidFill>
                          <a:effectLst/>
                          <a:latin typeface="Calibri" panose="020F0502020204030204" pitchFamily="34" charset="0"/>
                        </a:rPr>
                        <a:t>0,8800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0,8819</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874978"/>
                  </a:ext>
                </a:extLst>
              </a:tr>
              <a:tr h="150507">
                <a:tc>
                  <a:txBody>
                    <a:bodyPr/>
                    <a:lstStyle/>
                    <a:p>
                      <a:pPr algn="ctr" fontAlgn="ctr"/>
                      <a:r>
                        <a:rPr lang="fr-FR" sz="1050" b="0" i="0" u="none" strike="noStrike">
                          <a:solidFill>
                            <a:srgbClr val="000000"/>
                          </a:solidFill>
                          <a:effectLst/>
                          <a:latin typeface="Calibri" panose="020F0502020204030204" pitchFamily="34" charset="0"/>
                        </a:rPr>
                        <a:t>0,9200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0,9001</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231904"/>
                  </a:ext>
                </a:extLst>
              </a:tr>
              <a:tr h="150507">
                <a:tc>
                  <a:txBody>
                    <a:bodyPr/>
                    <a:lstStyle/>
                    <a:p>
                      <a:pPr algn="ctr" fontAlgn="ctr"/>
                      <a:r>
                        <a:rPr lang="fr-FR" sz="1050" b="0" i="0" u="none" strike="noStrike">
                          <a:solidFill>
                            <a:srgbClr val="000000"/>
                          </a:solidFill>
                          <a:effectLst/>
                          <a:latin typeface="Calibri" panose="020F0502020204030204" pitchFamily="34" charset="0"/>
                        </a:rPr>
                        <a:t>0,9600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0,9174</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269554"/>
                  </a:ext>
                </a:extLst>
              </a:tr>
              <a:tr h="150507">
                <a:tc>
                  <a:txBody>
                    <a:bodyPr/>
                    <a:lstStyle/>
                    <a:p>
                      <a:pPr algn="ctr" fontAlgn="ctr"/>
                      <a:r>
                        <a:rPr lang="fr-FR" sz="1050" b="0" i="0" u="none" strike="noStrike">
                          <a:solidFill>
                            <a:srgbClr val="000000"/>
                          </a:solidFill>
                          <a:effectLst/>
                          <a:latin typeface="Calibri" panose="020F0502020204030204" pitchFamily="34" charset="0"/>
                        </a:rPr>
                        <a:t>1,0000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0,9340</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198055"/>
                  </a:ext>
                </a:extLst>
              </a:tr>
              <a:tr h="150507">
                <a:tc>
                  <a:txBody>
                    <a:bodyPr/>
                    <a:lstStyle/>
                    <a:p>
                      <a:pPr algn="ctr" fontAlgn="ctr"/>
                      <a:r>
                        <a:rPr lang="fr-FR" sz="1050" b="0" i="0" u="none" strike="noStrike">
                          <a:solidFill>
                            <a:srgbClr val="000000"/>
                          </a:solidFill>
                          <a:effectLst/>
                          <a:latin typeface="Calibri" panose="020F0502020204030204" pitchFamily="34" charset="0"/>
                        </a:rPr>
                        <a:t>1,0400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0,9498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3040197"/>
                  </a:ext>
                </a:extLst>
              </a:tr>
              <a:tr h="150507">
                <a:tc>
                  <a:txBody>
                    <a:bodyPr/>
                    <a:lstStyle/>
                    <a:p>
                      <a:pPr algn="ctr" fontAlgn="ctr"/>
                      <a:r>
                        <a:rPr lang="fr-FR" sz="1050" b="0" i="0" u="none" strike="noStrike">
                          <a:solidFill>
                            <a:srgbClr val="000000"/>
                          </a:solidFill>
                          <a:effectLst/>
                          <a:latin typeface="Calibri" panose="020F0502020204030204" pitchFamily="34" charset="0"/>
                        </a:rPr>
                        <a:t>1,0800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0,9649</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618279"/>
                  </a:ext>
                </a:extLst>
              </a:tr>
              <a:tr h="158032">
                <a:tc>
                  <a:txBody>
                    <a:bodyPr/>
                    <a:lstStyle/>
                    <a:p>
                      <a:pPr algn="ctr" fontAlgn="ctr"/>
                      <a:r>
                        <a:rPr lang="fr-FR" sz="1050" b="0" i="0" u="none" strike="noStrike">
                          <a:solidFill>
                            <a:srgbClr val="000000"/>
                          </a:solidFill>
                          <a:effectLst/>
                          <a:latin typeface="Calibri" panose="020F0502020204030204" pitchFamily="34" charset="0"/>
                        </a:rPr>
                        <a:t>1,1000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0,9722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175787"/>
                  </a:ext>
                </a:extLst>
              </a:tr>
            </a:tbl>
          </a:graphicData>
        </a:graphic>
      </p:graphicFrame>
      <p:pic>
        <p:nvPicPr>
          <p:cNvPr id="10" name="Image 9">
            <a:extLst>
              <a:ext uri="{FF2B5EF4-FFF2-40B4-BE49-F238E27FC236}">
                <a16:creationId xmlns:a16="http://schemas.microsoft.com/office/drawing/2014/main" id="{75F81B2D-8110-47C7-BFC4-1BEADA6D9E2D}"/>
              </a:ext>
            </a:extLst>
          </p:cNvPr>
          <p:cNvPicPr>
            <a:picLocks noChangeAspect="1"/>
          </p:cNvPicPr>
          <p:nvPr/>
        </p:nvPicPr>
        <p:blipFill>
          <a:blip r:embed="rId2"/>
          <a:stretch>
            <a:fillRect/>
          </a:stretch>
        </p:blipFill>
        <p:spPr>
          <a:xfrm>
            <a:off x="3133816" y="3313914"/>
            <a:ext cx="5619566" cy="3511370"/>
          </a:xfrm>
          <a:prstGeom prst="rect">
            <a:avLst/>
          </a:prstGeom>
        </p:spPr>
      </p:pic>
    </p:spTree>
    <p:extLst>
      <p:ext uri="{BB962C8B-B14F-4D97-AF65-F5344CB8AC3E}">
        <p14:creationId xmlns:p14="http://schemas.microsoft.com/office/powerpoint/2010/main" val="70572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8" name="Tableau 7">
            <a:extLst>
              <a:ext uri="{FF2B5EF4-FFF2-40B4-BE49-F238E27FC236}">
                <a16:creationId xmlns:a16="http://schemas.microsoft.com/office/drawing/2014/main" id="{B283E219-9547-4B24-94AB-75BBC4D05631}"/>
              </a:ext>
            </a:extLst>
          </p:cNvPr>
          <p:cNvGraphicFramePr>
            <a:graphicFrameLocks noGrp="1"/>
          </p:cNvGraphicFramePr>
          <p:nvPr>
            <p:extLst>
              <p:ext uri="{D42A27DB-BD31-4B8C-83A1-F6EECF244321}">
                <p14:modId xmlns:p14="http://schemas.microsoft.com/office/powerpoint/2010/main" val="2505126614"/>
              </p:ext>
            </p:extLst>
          </p:nvPr>
        </p:nvGraphicFramePr>
        <p:xfrm>
          <a:off x="188648" y="1075933"/>
          <a:ext cx="6025719" cy="2163035"/>
        </p:xfrm>
        <a:graphic>
          <a:graphicData uri="http://schemas.openxmlformats.org/drawingml/2006/table">
            <a:tbl>
              <a:tblPr/>
              <a:tblGrid>
                <a:gridCol w="1971886">
                  <a:extLst>
                    <a:ext uri="{9D8B030D-6E8A-4147-A177-3AD203B41FA5}">
                      <a16:colId xmlns:a16="http://schemas.microsoft.com/office/drawing/2014/main" val="1894239699"/>
                    </a:ext>
                  </a:extLst>
                </a:gridCol>
                <a:gridCol w="1014987">
                  <a:extLst>
                    <a:ext uri="{9D8B030D-6E8A-4147-A177-3AD203B41FA5}">
                      <a16:colId xmlns:a16="http://schemas.microsoft.com/office/drawing/2014/main" val="1651998979"/>
                    </a:ext>
                  </a:extLst>
                </a:gridCol>
                <a:gridCol w="1014987">
                  <a:extLst>
                    <a:ext uri="{9D8B030D-6E8A-4147-A177-3AD203B41FA5}">
                      <a16:colId xmlns:a16="http://schemas.microsoft.com/office/drawing/2014/main" val="1527415508"/>
                    </a:ext>
                  </a:extLst>
                </a:gridCol>
                <a:gridCol w="1014987">
                  <a:extLst>
                    <a:ext uri="{9D8B030D-6E8A-4147-A177-3AD203B41FA5}">
                      <a16:colId xmlns:a16="http://schemas.microsoft.com/office/drawing/2014/main" val="4141376471"/>
                    </a:ext>
                  </a:extLst>
                </a:gridCol>
                <a:gridCol w="1008872">
                  <a:extLst>
                    <a:ext uri="{9D8B030D-6E8A-4147-A177-3AD203B41FA5}">
                      <a16:colId xmlns:a16="http://schemas.microsoft.com/office/drawing/2014/main" val="3330882205"/>
                    </a:ext>
                  </a:extLst>
                </a:gridCol>
              </a:tblGrid>
              <a:tr h="158032">
                <a:tc rowSpan="2">
                  <a:txBody>
                    <a:bodyPr/>
                    <a:lstStyle/>
                    <a:p>
                      <a:pPr algn="ctr" fontAlgn="ctr"/>
                      <a:r>
                        <a:rPr lang="fr-FR" sz="1050" b="1" i="0" u="none" strike="noStrike">
                          <a:solidFill>
                            <a:srgbClr val="000000"/>
                          </a:solidFill>
                          <a:effectLst/>
                          <a:latin typeface="Calibri" panose="020F0502020204030204" pitchFamily="34" charset="0"/>
                        </a:rPr>
                        <a:t>Spot de 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fr-FR" sz="1050" b="1" i="0" u="none" strike="noStrike">
                          <a:solidFill>
                            <a:srgbClr val="000000"/>
                          </a:solidFill>
                          <a:effectLst/>
                          <a:latin typeface="Calibri" panose="020F0502020204030204" pitchFamily="34" charset="0"/>
                        </a:rPr>
                        <a:t>2021</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33924219"/>
                  </a:ext>
                </a:extLst>
              </a:tr>
              <a:tr h="233285">
                <a:tc vMerge="1">
                  <a:txBody>
                    <a:bodyPr/>
                    <a:lstStyle/>
                    <a:p>
                      <a:endParaRPr lang="fr-FR"/>
                    </a:p>
                  </a:txBody>
                  <a:tcPr/>
                </a:tc>
                <a:tc>
                  <a:txBody>
                    <a:bodyPr/>
                    <a:lstStyle/>
                    <a:p>
                      <a:pPr algn="ctr" fontAlgn="ctr"/>
                      <a:r>
                        <a:rPr lang="fr-FR" sz="105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126800"/>
                  </a:ext>
                </a:extLst>
              </a:tr>
              <a:tr h="150507">
                <a:tc>
                  <a:txBody>
                    <a:bodyPr/>
                    <a:lstStyle/>
                    <a:p>
                      <a:pPr algn="ctr" fontAlgn="ctr"/>
                      <a:r>
                        <a:rPr lang="fr-FR" sz="1050" b="0" i="0" u="none" strike="noStrike">
                          <a:solidFill>
                            <a:srgbClr val="000000"/>
                          </a:solidFill>
                          <a:effectLst/>
                          <a:latin typeface="Calibri" panose="020F0502020204030204" pitchFamily="34" charset="0"/>
                        </a:rPr>
                        <a:t>74,0000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77,0686</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265114"/>
                  </a:ext>
                </a:extLst>
              </a:tr>
              <a:tr h="150507">
                <a:tc>
                  <a:txBody>
                    <a:bodyPr/>
                    <a:lstStyle/>
                    <a:p>
                      <a:pPr algn="ctr" fontAlgn="ctr"/>
                      <a:r>
                        <a:rPr lang="fr-FR" sz="1050" b="0" i="0" u="none" strike="noStrike">
                          <a:solidFill>
                            <a:srgbClr val="000000"/>
                          </a:solidFill>
                          <a:effectLst/>
                          <a:latin typeface="Calibri" panose="020F0502020204030204" pitchFamily="34" charset="0"/>
                        </a:rPr>
                        <a:t>76,0000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78,2706</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814859"/>
                  </a:ext>
                </a:extLst>
              </a:tr>
              <a:tr h="150507">
                <a:tc>
                  <a:txBody>
                    <a:bodyPr/>
                    <a:lstStyle/>
                    <a:p>
                      <a:pPr algn="ctr" fontAlgn="ctr"/>
                      <a:r>
                        <a:rPr lang="fr-FR" sz="1050" b="0" i="0" u="none" strike="noStrike">
                          <a:solidFill>
                            <a:srgbClr val="000000"/>
                          </a:solidFill>
                          <a:effectLst/>
                          <a:latin typeface="Calibri" panose="020F0502020204030204" pitchFamily="34" charset="0"/>
                        </a:rPr>
                        <a:t>78,0000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79,4463</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826087"/>
                  </a:ext>
                </a:extLst>
              </a:tr>
              <a:tr h="150507">
                <a:tc>
                  <a:txBody>
                    <a:bodyPr/>
                    <a:lstStyle/>
                    <a:p>
                      <a:pPr algn="ctr" fontAlgn="ctr"/>
                      <a:r>
                        <a:rPr lang="fr-FR" sz="1050" b="0" i="0" u="none" strike="noStrike">
                          <a:solidFill>
                            <a:srgbClr val="000000"/>
                          </a:solidFill>
                          <a:effectLst/>
                          <a:latin typeface="Calibri" panose="020F0502020204030204" pitchFamily="34" charset="0"/>
                        </a:rPr>
                        <a:t>80,0000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80,5963</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799654"/>
                  </a:ext>
                </a:extLst>
              </a:tr>
              <a:tr h="150507">
                <a:tc>
                  <a:txBody>
                    <a:bodyPr/>
                    <a:lstStyle/>
                    <a:p>
                      <a:pPr algn="ctr" fontAlgn="ctr"/>
                      <a:r>
                        <a:rPr lang="fr-FR" sz="1050" b="0" i="0" u="none" strike="noStrike">
                          <a:solidFill>
                            <a:srgbClr val="000000"/>
                          </a:solidFill>
                          <a:effectLst/>
                          <a:latin typeface="Calibri" panose="020F0502020204030204" pitchFamily="34" charset="0"/>
                        </a:rPr>
                        <a:t>82,0000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81,7215</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09846"/>
                  </a:ext>
                </a:extLst>
              </a:tr>
              <a:tr h="150507">
                <a:tc>
                  <a:txBody>
                    <a:bodyPr/>
                    <a:lstStyle/>
                    <a:p>
                      <a:pPr algn="ctr" fontAlgn="ctr"/>
                      <a:r>
                        <a:rPr lang="fr-FR" sz="1050" b="0" i="0" u="none" strike="noStrike">
                          <a:solidFill>
                            <a:srgbClr val="000000"/>
                          </a:solidFill>
                          <a:effectLst/>
                          <a:latin typeface="Calibri" panose="020F0502020204030204" pitchFamily="34" charset="0"/>
                        </a:rPr>
                        <a:t>84,0000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82,8228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394940"/>
                  </a:ext>
                </a:extLst>
              </a:tr>
              <a:tr h="150507">
                <a:tc>
                  <a:txBody>
                    <a:bodyPr/>
                    <a:lstStyle/>
                    <a:p>
                      <a:pPr algn="ctr" fontAlgn="ctr"/>
                      <a:r>
                        <a:rPr lang="fr-FR" sz="1050" b="0" i="0" u="none" strike="noStrike">
                          <a:solidFill>
                            <a:srgbClr val="000000"/>
                          </a:solidFill>
                          <a:effectLst/>
                          <a:latin typeface="Calibri" panose="020F0502020204030204" pitchFamily="34" charset="0"/>
                        </a:rPr>
                        <a:t>86,0000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83,9008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521653"/>
                  </a:ext>
                </a:extLst>
              </a:tr>
              <a:tr h="150507">
                <a:tc>
                  <a:txBody>
                    <a:bodyPr/>
                    <a:lstStyle/>
                    <a:p>
                      <a:pPr algn="ctr" fontAlgn="ctr"/>
                      <a:r>
                        <a:rPr lang="fr-FR" sz="1050" b="0" i="0" u="none" strike="noStrike">
                          <a:solidFill>
                            <a:srgbClr val="000000"/>
                          </a:solidFill>
                          <a:effectLst/>
                          <a:latin typeface="Calibri" panose="020F0502020204030204" pitchFamily="34" charset="0"/>
                        </a:rPr>
                        <a:t>88,0000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84,9564</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282681"/>
                  </a:ext>
                </a:extLst>
              </a:tr>
              <a:tr h="150507">
                <a:tc>
                  <a:txBody>
                    <a:bodyPr/>
                    <a:lstStyle/>
                    <a:p>
                      <a:pPr algn="ctr" fontAlgn="ctr"/>
                      <a:r>
                        <a:rPr lang="fr-FR" sz="1050" b="0" i="0" u="none" strike="noStrike">
                          <a:solidFill>
                            <a:srgbClr val="000000"/>
                          </a:solidFill>
                          <a:effectLst/>
                          <a:latin typeface="Calibri" panose="020F0502020204030204" pitchFamily="34" charset="0"/>
                        </a:rPr>
                        <a:t>90,0000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85,9902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effectLst/>
                          <a:latin typeface="Calibri" panose="020F0502020204030204" pitchFamily="34" charset="0"/>
                        </a:rPr>
                        <a:t>81,3693</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103619"/>
                  </a:ext>
                </a:extLst>
              </a:tr>
            </a:tbl>
          </a:graphicData>
        </a:graphic>
      </p:graphicFrame>
      <p:pic>
        <p:nvPicPr>
          <p:cNvPr id="11" name="Image 10">
            <a:extLst>
              <a:ext uri="{FF2B5EF4-FFF2-40B4-BE49-F238E27FC236}">
                <a16:creationId xmlns:a16="http://schemas.microsoft.com/office/drawing/2014/main" id="{54F363A1-14AE-4562-A373-A8B3EC849C33}"/>
              </a:ext>
            </a:extLst>
          </p:cNvPr>
          <p:cNvPicPr>
            <a:picLocks noChangeAspect="1"/>
          </p:cNvPicPr>
          <p:nvPr/>
        </p:nvPicPr>
        <p:blipFill>
          <a:blip r:embed="rId2"/>
          <a:stretch>
            <a:fillRect/>
          </a:stretch>
        </p:blipFill>
        <p:spPr>
          <a:xfrm>
            <a:off x="3133814" y="3312036"/>
            <a:ext cx="5619567" cy="3513248"/>
          </a:xfrm>
          <a:prstGeom prst="rect">
            <a:avLst/>
          </a:prstGeom>
        </p:spPr>
      </p:pic>
    </p:spTree>
    <p:extLst>
      <p:ext uri="{BB962C8B-B14F-4D97-AF65-F5344CB8AC3E}">
        <p14:creationId xmlns:p14="http://schemas.microsoft.com/office/powerpoint/2010/main" val="9785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8" name="Tableau 7">
            <a:extLst>
              <a:ext uri="{FF2B5EF4-FFF2-40B4-BE49-F238E27FC236}">
                <a16:creationId xmlns:a16="http://schemas.microsoft.com/office/drawing/2014/main" id="{222992B2-8DF0-4040-B93E-4E7FF9580844}"/>
              </a:ext>
            </a:extLst>
          </p:cNvPr>
          <p:cNvGraphicFramePr>
            <a:graphicFrameLocks noGrp="1"/>
          </p:cNvGraphicFramePr>
          <p:nvPr>
            <p:extLst>
              <p:ext uri="{D42A27DB-BD31-4B8C-83A1-F6EECF244321}">
                <p14:modId xmlns:p14="http://schemas.microsoft.com/office/powerpoint/2010/main" val="3186474978"/>
              </p:ext>
            </p:extLst>
          </p:nvPr>
        </p:nvGraphicFramePr>
        <p:xfrm>
          <a:off x="188648" y="1075932"/>
          <a:ext cx="6025719" cy="2163035"/>
        </p:xfrm>
        <a:graphic>
          <a:graphicData uri="http://schemas.openxmlformats.org/drawingml/2006/table">
            <a:tbl>
              <a:tblPr/>
              <a:tblGrid>
                <a:gridCol w="1971886">
                  <a:extLst>
                    <a:ext uri="{9D8B030D-6E8A-4147-A177-3AD203B41FA5}">
                      <a16:colId xmlns:a16="http://schemas.microsoft.com/office/drawing/2014/main" val="3377516330"/>
                    </a:ext>
                  </a:extLst>
                </a:gridCol>
                <a:gridCol w="1014987">
                  <a:extLst>
                    <a:ext uri="{9D8B030D-6E8A-4147-A177-3AD203B41FA5}">
                      <a16:colId xmlns:a16="http://schemas.microsoft.com/office/drawing/2014/main" val="2815402901"/>
                    </a:ext>
                  </a:extLst>
                </a:gridCol>
                <a:gridCol w="1014987">
                  <a:extLst>
                    <a:ext uri="{9D8B030D-6E8A-4147-A177-3AD203B41FA5}">
                      <a16:colId xmlns:a16="http://schemas.microsoft.com/office/drawing/2014/main" val="1727054336"/>
                    </a:ext>
                  </a:extLst>
                </a:gridCol>
                <a:gridCol w="1014987">
                  <a:extLst>
                    <a:ext uri="{9D8B030D-6E8A-4147-A177-3AD203B41FA5}">
                      <a16:colId xmlns:a16="http://schemas.microsoft.com/office/drawing/2014/main" val="2301138371"/>
                    </a:ext>
                  </a:extLst>
                </a:gridCol>
                <a:gridCol w="1008872">
                  <a:extLst>
                    <a:ext uri="{9D8B030D-6E8A-4147-A177-3AD203B41FA5}">
                      <a16:colId xmlns:a16="http://schemas.microsoft.com/office/drawing/2014/main" val="3807596660"/>
                    </a:ext>
                  </a:extLst>
                </a:gridCol>
              </a:tblGrid>
              <a:tr h="158032">
                <a:tc rowSpan="2">
                  <a:txBody>
                    <a:bodyPr/>
                    <a:lstStyle/>
                    <a:p>
                      <a:pPr algn="ctr" fontAlgn="ctr"/>
                      <a:r>
                        <a:rPr lang="fr-FR" sz="1050" b="1" i="0" u="none" strike="noStrike">
                          <a:solidFill>
                            <a:srgbClr val="000000"/>
                          </a:solidFill>
                          <a:effectLst/>
                          <a:latin typeface="Calibri" panose="020F0502020204030204" pitchFamily="34" charset="0"/>
                        </a:rPr>
                        <a:t>Spot de 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fr-FR" sz="1050" b="1" i="0" u="none" strike="noStrike">
                          <a:solidFill>
                            <a:srgbClr val="000000"/>
                          </a:solidFill>
                          <a:effectLst/>
                          <a:latin typeface="Calibri" panose="020F0502020204030204" pitchFamily="34" charset="0"/>
                        </a:rPr>
                        <a:t>2021</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18548202"/>
                  </a:ext>
                </a:extLst>
              </a:tr>
              <a:tr h="233285">
                <a:tc vMerge="1">
                  <a:txBody>
                    <a:bodyPr/>
                    <a:lstStyle/>
                    <a:p>
                      <a:endParaRPr lang="fr-FR"/>
                    </a:p>
                  </a:txBody>
                  <a:tcPr/>
                </a:tc>
                <a:tc>
                  <a:txBody>
                    <a:bodyPr/>
                    <a:lstStyle/>
                    <a:p>
                      <a:pPr algn="ctr" fontAlgn="ctr"/>
                      <a:r>
                        <a:rPr lang="fr-FR" sz="105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792372"/>
                  </a:ext>
                </a:extLst>
              </a:tr>
              <a:tr h="150507">
                <a:tc>
                  <a:txBody>
                    <a:bodyPr/>
                    <a:lstStyle/>
                    <a:p>
                      <a:pPr algn="ctr" fontAlgn="ctr"/>
                      <a:r>
                        <a:rPr lang="fr-FR" sz="1050" b="0" i="0" u="none" strike="noStrike">
                          <a:solidFill>
                            <a:srgbClr val="000000"/>
                          </a:solidFill>
                          <a:effectLst/>
                          <a:latin typeface="Calibri" panose="020F0502020204030204" pitchFamily="34" charset="0"/>
                        </a:rPr>
                        <a:t>1,2000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84409"/>
                  </a:ext>
                </a:extLst>
              </a:tr>
              <a:tr h="150507">
                <a:tc>
                  <a:txBody>
                    <a:bodyPr/>
                    <a:lstStyle/>
                    <a:p>
                      <a:pPr algn="ctr" fontAlgn="ctr"/>
                      <a:r>
                        <a:rPr lang="fr-FR" sz="1050" b="0" i="0" u="none" strike="noStrike">
                          <a:solidFill>
                            <a:srgbClr val="000000"/>
                          </a:solidFill>
                          <a:effectLst/>
                          <a:latin typeface="Calibri" panose="020F0502020204030204" pitchFamily="34" charset="0"/>
                        </a:rPr>
                        <a:t>1,2400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10282"/>
                  </a:ext>
                </a:extLst>
              </a:tr>
              <a:tr h="150507">
                <a:tc>
                  <a:txBody>
                    <a:bodyPr/>
                    <a:lstStyle/>
                    <a:p>
                      <a:pPr algn="ctr" fontAlgn="ctr"/>
                      <a:r>
                        <a:rPr lang="fr-FR" sz="1050" b="0" i="0" u="none" strike="noStrike">
                          <a:solidFill>
                            <a:srgbClr val="000000"/>
                          </a:solidFill>
                          <a:effectLst/>
                          <a:latin typeface="Calibri" panose="020F0502020204030204" pitchFamily="34" charset="0"/>
                        </a:rPr>
                        <a:t>1,2800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983987"/>
                  </a:ext>
                </a:extLst>
              </a:tr>
              <a:tr h="150507">
                <a:tc>
                  <a:txBody>
                    <a:bodyPr/>
                    <a:lstStyle/>
                    <a:p>
                      <a:pPr algn="ctr" fontAlgn="ctr"/>
                      <a:r>
                        <a:rPr lang="fr-FR" sz="1050" b="0" i="0" u="none" strike="noStrike">
                          <a:solidFill>
                            <a:srgbClr val="000000"/>
                          </a:solidFill>
                          <a:effectLst/>
                          <a:latin typeface="Calibri" panose="020F0502020204030204" pitchFamily="34" charset="0"/>
                        </a:rPr>
                        <a:t>1,3200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910408"/>
                  </a:ext>
                </a:extLst>
              </a:tr>
              <a:tr h="150507">
                <a:tc>
                  <a:txBody>
                    <a:bodyPr/>
                    <a:lstStyle/>
                    <a:p>
                      <a:pPr algn="ctr" fontAlgn="ctr"/>
                      <a:r>
                        <a:rPr lang="fr-FR" sz="1050" b="0" i="0" u="none" strike="noStrike">
                          <a:solidFill>
                            <a:srgbClr val="000000"/>
                          </a:solidFill>
                          <a:effectLst/>
                          <a:latin typeface="Calibri" panose="020F0502020204030204" pitchFamily="34" charset="0"/>
                        </a:rPr>
                        <a:t>1,3600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336810"/>
                  </a:ext>
                </a:extLst>
              </a:tr>
              <a:tr h="150507">
                <a:tc>
                  <a:txBody>
                    <a:bodyPr/>
                    <a:lstStyle/>
                    <a:p>
                      <a:pPr algn="ctr" fontAlgn="ctr"/>
                      <a:r>
                        <a:rPr lang="fr-FR" sz="1050" b="0" i="0" u="none" strike="noStrike">
                          <a:solidFill>
                            <a:srgbClr val="000000"/>
                          </a:solidFill>
                          <a:effectLst/>
                          <a:latin typeface="Calibri" panose="020F0502020204030204" pitchFamily="34" charset="0"/>
                        </a:rPr>
                        <a:t>1,4000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183135"/>
                  </a:ext>
                </a:extLst>
              </a:tr>
              <a:tr h="150507">
                <a:tc>
                  <a:txBody>
                    <a:bodyPr/>
                    <a:lstStyle/>
                    <a:p>
                      <a:pPr algn="ctr" fontAlgn="ctr"/>
                      <a:r>
                        <a:rPr lang="fr-FR" sz="1050" b="0" i="0" u="none" strike="noStrike">
                          <a:solidFill>
                            <a:srgbClr val="000000"/>
                          </a:solidFill>
                          <a:effectLst/>
                          <a:latin typeface="Calibri" panose="020F0502020204030204" pitchFamily="34" charset="0"/>
                        </a:rPr>
                        <a:t>1,4400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477036"/>
                  </a:ext>
                </a:extLst>
              </a:tr>
              <a:tr h="150507">
                <a:tc>
                  <a:txBody>
                    <a:bodyPr/>
                    <a:lstStyle/>
                    <a:p>
                      <a:pPr algn="ctr" fontAlgn="ctr"/>
                      <a:r>
                        <a:rPr lang="fr-FR" sz="1050" b="0" i="0" u="none" strike="noStrike">
                          <a:solidFill>
                            <a:srgbClr val="000000"/>
                          </a:solidFill>
                          <a:effectLst/>
                          <a:latin typeface="Calibri" panose="020F0502020204030204" pitchFamily="34" charset="0"/>
                        </a:rPr>
                        <a:t>1,4800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7565403"/>
                  </a:ext>
                </a:extLst>
              </a:tr>
              <a:tr h="150507">
                <a:tc>
                  <a:txBody>
                    <a:bodyPr/>
                    <a:lstStyle/>
                    <a:p>
                      <a:pPr algn="ctr" fontAlgn="ctr"/>
                      <a:r>
                        <a:rPr lang="fr-FR" sz="1050" b="0" i="0" u="none" strike="noStrike">
                          <a:solidFill>
                            <a:srgbClr val="000000"/>
                          </a:solidFill>
                          <a:effectLst/>
                          <a:latin typeface="Calibri" panose="020F0502020204030204" pitchFamily="34" charset="0"/>
                        </a:rPr>
                        <a:t>1,5200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244834"/>
                  </a:ext>
                </a:extLst>
              </a:tr>
            </a:tbl>
          </a:graphicData>
        </a:graphic>
      </p:graphicFrame>
      <p:pic>
        <p:nvPicPr>
          <p:cNvPr id="9" name="Image 8">
            <a:extLst>
              <a:ext uri="{FF2B5EF4-FFF2-40B4-BE49-F238E27FC236}">
                <a16:creationId xmlns:a16="http://schemas.microsoft.com/office/drawing/2014/main" id="{B2E15D77-8C50-462F-9F2F-94C0CC2263C0}"/>
              </a:ext>
            </a:extLst>
          </p:cNvPr>
          <p:cNvPicPr>
            <a:picLocks noChangeAspect="1"/>
          </p:cNvPicPr>
          <p:nvPr/>
        </p:nvPicPr>
        <p:blipFill>
          <a:blip r:embed="rId2"/>
          <a:stretch>
            <a:fillRect/>
          </a:stretch>
        </p:blipFill>
        <p:spPr>
          <a:xfrm>
            <a:off x="3133813" y="3312036"/>
            <a:ext cx="5619567" cy="3513248"/>
          </a:xfrm>
          <a:prstGeom prst="rect">
            <a:avLst/>
          </a:prstGeom>
        </p:spPr>
      </p:pic>
    </p:spTree>
    <p:extLst>
      <p:ext uri="{BB962C8B-B14F-4D97-AF65-F5344CB8AC3E}">
        <p14:creationId xmlns:p14="http://schemas.microsoft.com/office/powerpoint/2010/main" val="250126100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5696</TotalTime>
  <Words>927</Words>
  <Application>Microsoft Office PowerPoint</Application>
  <PresentationFormat>Affichage à l'écran (4:3)</PresentationFormat>
  <Paragraphs>279</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EURGBP - Historical &amp; Planned</vt:lpstr>
      <vt:lpstr>EURGBP - Synthesis</vt:lpstr>
      <vt:lpstr>EURGBP - 2021</vt:lpstr>
      <vt:lpstr>EURUSD - Historical &amp; Planned</vt:lpstr>
      <vt:lpstr>EURUSD - Synthesis</vt:lpstr>
      <vt:lpstr>EURUSD - 2021</vt:lpstr>
      <vt:lpstr>USDCAD - Historical &amp; Planned</vt:lpstr>
      <vt:lpstr>USDCAD - Synthesis</vt:lpstr>
      <vt:lpstr>USDCAD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705</cp:revision>
  <cp:lastPrinted>2012-02-01T10:00:25Z</cp:lastPrinted>
  <dcterms:created xsi:type="dcterms:W3CDTF">2010-04-23T15:09:35Z</dcterms:created>
  <dcterms:modified xsi:type="dcterms:W3CDTF">2021-01-21T07:52:45Z</dcterms:modified>
</cp:coreProperties>
</file>