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509" r:id="rId8"/>
    <p:sldId id="510" r:id="rId9"/>
    <p:sldId id="511" r:id="rId10"/>
    <p:sldId id="512" r:id="rId11"/>
    <p:sldId id="470" r:id="rId12"/>
    <p:sldId id="459" r:id="rId13"/>
    <p:sldId id="497" r:id="rId14"/>
    <p:sldId id="499" r:id="rId15"/>
    <p:sldId id="457" r:id="rId16"/>
    <p:sldId id="500" r:id="rId17"/>
    <p:sldId id="502" r:id="rId18"/>
    <p:sldId id="456" r:id="rId19"/>
    <p:sldId id="503" r:id="rId20"/>
    <p:sldId id="505" r:id="rId21"/>
    <p:sldId id="458" r:id="rId22"/>
    <p:sldId id="506" r:id="rId23"/>
    <p:sldId id="508" r:id="rId24"/>
    <p:sldId id="513" r:id="rId25"/>
    <p:sldId id="514" r:id="rId26"/>
    <p:sldId id="515" r:id="rId27"/>
    <p:sldId id="516" r:id="rId28"/>
    <p:sldId id="517" r:id="rId29"/>
    <p:sldId id="518" r:id="rId30"/>
    <p:sldId id="519" r:id="rId31"/>
    <p:sldId id="520"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C883948D-E9A9-443D-94B1-2568B31801E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24677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BA241FBE-AC6E-4ED7-85A5-3017089102B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01526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6" name="Image 5">
            <a:extLst>
              <a:ext uri="{FF2B5EF4-FFF2-40B4-BE49-F238E27FC236}">
                <a16:creationId xmlns:a16="http://schemas.microsoft.com/office/drawing/2014/main" id="{43BE33C0-723C-4C31-B68C-F919DD6A7E55}"/>
              </a:ext>
            </a:extLst>
          </p:cNvPr>
          <p:cNvPicPr>
            <a:picLocks noChangeAspect="1"/>
          </p:cNvPicPr>
          <p:nvPr/>
        </p:nvPicPr>
        <p:blipFill>
          <a:blip r:embed="rId2"/>
          <a:stretch>
            <a:fillRect/>
          </a:stretch>
        </p:blipFill>
        <p:spPr>
          <a:xfrm>
            <a:off x="248920" y="2349500"/>
            <a:ext cx="4200508" cy="3542083"/>
          </a:xfrm>
          <a:prstGeom prst="rect">
            <a:avLst/>
          </a:prstGeom>
        </p:spPr>
      </p:pic>
      <p:pic>
        <p:nvPicPr>
          <p:cNvPr id="9" name="Image 8">
            <a:extLst>
              <a:ext uri="{FF2B5EF4-FFF2-40B4-BE49-F238E27FC236}">
                <a16:creationId xmlns:a16="http://schemas.microsoft.com/office/drawing/2014/main" id="{13E63DA9-205F-466D-84A2-B9A7FAE4C50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92371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D31E390-49B5-4DEC-A88F-0EDD400C16F6}"/>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29459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DC0E2A9-8F63-4792-B1B8-DAF03BC3708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3503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2CFCC928-79EE-4C6A-9DA8-E12B02136CED}"/>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61744364-DA23-442D-B882-01DEA3C4AA57}"/>
              </a:ext>
            </a:extLst>
          </p:cNvPr>
          <p:cNvPicPr>
            <a:picLocks noChangeAspect="1"/>
          </p:cNvPicPr>
          <p:nvPr/>
        </p:nvPicPr>
        <p:blipFill>
          <a:blip r:embed="rId3"/>
          <a:stretch>
            <a:fillRect/>
          </a:stretch>
        </p:blipFill>
        <p:spPr>
          <a:xfrm>
            <a:off x="4749800" y="2349500"/>
            <a:ext cx="4212701" cy="3554276"/>
          </a:xfrm>
          <a:prstGeom prst="rect">
            <a:avLst/>
          </a:prstGeom>
        </p:spPr>
      </p:pic>
    </p:spTree>
    <p:extLst>
      <p:ext uri="{BB962C8B-B14F-4D97-AF65-F5344CB8AC3E}">
        <p14:creationId xmlns:p14="http://schemas.microsoft.com/office/powerpoint/2010/main" val="171739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1B69A19-095D-4C5A-BB00-38A61C6A1B0F}"/>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9580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89F3E8A-C6FB-4392-880C-F5E7E462DA2E}"/>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91459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12AA76FA-E3E8-47FA-865B-C18F7261DA0E}"/>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5B376CBB-D382-4C4A-AA31-36C3C44C9095}"/>
              </a:ext>
            </a:extLst>
          </p:cNvPr>
          <p:cNvPicPr>
            <a:picLocks noChangeAspect="1"/>
          </p:cNvPicPr>
          <p:nvPr/>
        </p:nvPicPr>
        <p:blipFill>
          <a:blip r:embed="rId3"/>
          <a:stretch>
            <a:fillRect/>
          </a:stretch>
        </p:blipFill>
        <p:spPr>
          <a:xfrm>
            <a:off x="4762321" y="2349500"/>
            <a:ext cx="4212701" cy="3621338"/>
          </a:xfrm>
          <a:prstGeom prst="rect">
            <a:avLst/>
          </a:prstGeom>
        </p:spPr>
      </p:pic>
    </p:spTree>
    <p:extLst>
      <p:ext uri="{BB962C8B-B14F-4D97-AF65-F5344CB8AC3E}">
        <p14:creationId xmlns:p14="http://schemas.microsoft.com/office/powerpoint/2010/main" val="381064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A9FC71D8-61DD-47BC-A0D3-ABE72EAF1EF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80725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6" name="Image 5">
            <a:extLst>
              <a:ext uri="{FF2B5EF4-FFF2-40B4-BE49-F238E27FC236}">
                <a16:creationId xmlns:a16="http://schemas.microsoft.com/office/drawing/2014/main" id="{68301720-8FD6-4133-8385-D0203D38E7D4}"/>
              </a:ext>
            </a:extLst>
          </p:cNvPr>
          <p:cNvPicPr>
            <a:picLocks noChangeAspect="1"/>
          </p:cNvPicPr>
          <p:nvPr/>
        </p:nvPicPr>
        <p:blipFill>
          <a:blip r:embed="rId2"/>
          <a:stretch>
            <a:fillRect/>
          </a:stretch>
        </p:blipFill>
        <p:spPr>
          <a:xfrm>
            <a:off x="880552" y="1277620"/>
            <a:ext cx="7382896" cy="5029636"/>
          </a:xfrm>
          <a:prstGeom prst="rect">
            <a:avLst/>
          </a:prstGeom>
        </p:spPr>
      </p:pic>
    </p:spTree>
    <p:extLst>
      <p:ext uri="{BB962C8B-B14F-4D97-AF65-F5344CB8AC3E}">
        <p14:creationId xmlns:p14="http://schemas.microsoft.com/office/powerpoint/2010/main" val="112191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6" name="Image 5">
            <a:extLst>
              <a:ext uri="{FF2B5EF4-FFF2-40B4-BE49-F238E27FC236}">
                <a16:creationId xmlns:a16="http://schemas.microsoft.com/office/drawing/2014/main" id="{7F28A89F-523B-4AD5-AA47-8BE6447BAF76}"/>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4E8CC46A-9DFF-4975-8FA9-DB3DDF458815}"/>
              </a:ext>
            </a:extLst>
          </p:cNvPr>
          <p:cNvPicPr>
            <a:picLocks noChangeAspect="1"/>
          </p:cNvPicPr>
          <p:nvPr/>
        </p:nvPicPr>
        <p:blipFill>
          <a:blip r:embed="rId3"/>
          <a:stretch>
            <a:fillRect/>
          </a:stretch>
        </p:blipFill>
        <p:spPr>
          <a:xfrm>
            <a:off x="4747911" y="2365956"/>
            <a:ext cx="4206605" cy="3554276"/>
          </a:xfrm>
          <a:prstGeom prst="rect">
            <a:avLst/>
          </a:prstGeom>
        </p:spPr>
      </p:pic>
    </p:spTree>
    <p:extLst>
      <p:ext uri="{BB962C8B-B14F-4D97-AF65-F5344CB8AC3E}">
        <p14:creationId xmlns:p14="http://schemas.microsoft.com/office/powerpoint/2010/main" val="177281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92F4007C-AE6D-4378-8220-112B778D998C}"/>
              </a:ext>
            </a:extLst>
          </p:cNvPr>
          <p:cNvGraphicFramePr>
            <a:graphicFrameLocks noGrp="1"/>
          </p:cNvGraphicFramePr>
          <p:nvPr/>
        </p:nvGraphicFramePr>
        <p:xfrm>
          <a:off x="100566" y="1421774"/>
          <a:ext cx="8942867" cy="4838852"/>
        </p:xfrm>
        <a:graphic>
          <a:graphicData uri="http://schemas.openxmlformats.org/drawingml/2006/table">
            <a:tbl>
              <a:tblPr/>
              <a:tblGrid>
                <a:gridCol w="1133580">
                  <a:extLst>
                    <a:ext uri="{9D8B030D-6E8A-4147-A177-3AD203B41FA5}">
                      <a16:colId xmlns:a16="http://schemas.microsoft.com/office/drawing/2014/main" val="1387991900"/>
                    </a:ext>
                  </a:extLst>
                </a:gridCol>
                <a:gridCol w="63883">
                  <a:extLst>
                    <a:ext uri="{9D8B030D-6E8A-4147-A177-3AD203B41FA5}">
                      <a16:colId xmlns:a16="http://schemas.microsoft.com/office/drawing/2014/main" val="3516302400"/>
                    </a:ext>
                  </a:extLst>
                </a:gridCol>
                <a:gridCol w="850185">
                  <a:extLst>
                    <a:ext uri="{9D8B030D-6E8A-4147-A177-3AD203B41FA5}">
                      <a16:colId xmlns:a16="http://schemas.microsoft.com/office/drawing/2014/main" val="2090728976"/>
                    </a:ext>
                  </a:extLst>
                </a:gridCol>
                <a:gridCol w="63883">
                  <a:extLst>
                    <a:ext uri="{9D8B030D-6E8A-4147-A177-3AD203B41FA5}">
                      <a16:colId xmlns:a16="http://schemas.microsoft.com/office/drawing/2014/main" val="4261550516"/>
                    </a:ext>
                  </a:extLst>
                </a:gridCol>
                <a:gridCol w="1108936">
                  <a:extLst>
                    <a:ext uri="{9D8B030D-6E8A-4147-A177-3AD203B41FA5}">
                      <a16:colId xmlns:a16="http://schemas.microsoft.com/office/drawing/2014/main" val="2314637069"/>
                    </a:ext>
                  </a:extLst>
                </a:gridCol>
                <a:gridCol w="1108936">
                  <a:extLst>
                    <a:ext uri="{9D8B030D-6E8A-4147-A177-3AD203B41FA5}">
                      <a16:colId xmlns:a16="http://schemas.microsoft.com/office/drawing/2014/main" val="2629565940"/>
                    </a:ext>
                  </a:extLst>
                </a:gridCol>
                <a:gridCol w="63883">
                  <a:extLst>
                    <a:ext uri="{9D8B030D-6E8A-4147-A177-3AD203B41FA5}">
                      <a16:colId xmlns:a16="http://schemas.microsoft.com/office/drawing/2014/main" val="3966576317"/>
                    </a:ext>
                  </a:extLst>
                </a:gridCol>
                <a:gridCol w="1025766">
                  <a:extLst>
                    <a:ext uri="{9D8B030D-6E8A-4147-A177-3AD203B41FA5}">
                      <a16:colId xmlns:a16="http://schemas.microsoft.com/office/drawing/2014/main" val="4267140288"/>
                    </a:ext>
                  </a:extLst>
                </a:gridCol>
                <a:gridCol w="63883">
                  <a:extLst>
                    <a:ext uri="{9D8B030D-6E8A-4147-A177-3AD203B41FA5}">
                      <a16:colId xmlns:a16="http://schemas.microsoft.com/office/drawing/2014/main" val="1917699152"/>
                    </a:ext>
                  </a:extLst>
                </a:gridCol>
                <a:gridCol w="985722">
                  <a:extLst>
                    <a:ext uri="{9D8B030D-6E8A-4147-A177-3AD203B41FA5}">
                      <a16:colId xmlns:a16="http://schemas.microsoft.com/office/drawing/2014/main" val="3086367898"/>
                    </a:ext>
                  </a:extLst>
                </a:gridCol>
                <a:gridCol w="63883">
                  <a:extLst>
                    <a:ext uri="{9D8B030D-6E8A-4147-A177-3AD203B41FA5}">
                      <a16:colId xmlns:a16="http://schemas.microsoft.com/office/drawing/2014/main" val="2090175390"/>
                    </a:ext>
                  </a:extLst>
                </a:gridCol>
                <a:gridCol w="877909">
                  <a:extLst>
                    <a:ext uri="{9D8B030D-6E8A-4147-A177-3AD203B41FA5}">
                      <a16:colId xmlns:a16="http://schemas.microsoft.com/office/drawing/2014/main" val="3636710264"/>
                    </a:ext>
                  </a:extLst>
                </a:gridCol>
                <a:gridCol w="63883">
                  <a:extLst>
                    <a:ext uri="{9D8B030D-6E8A-4147-A177-3AD203B41FA5}">
                      <a16:colId xmlns:a16="http://schemas.microsoft.com/office/drawing/2014/main" val="1872762360"/>
                    </a:ext>
                  </a:extLst>
                </a:gridCol>
                <a:gridCol w="63883">
                  <a:extLst>
                    <a:ext uri="{9D8B030D-6E8A-4147-A177-3AD203B41FA5}">
                      <a16:colId xmlns:a16="http://schemas.microsoft.com/office/drawing/2014/main" val="3398131067"/>
                    </a:ext>
                  </a:extLst>
                </a:gridCol>
                <a:gridCol w="1404652">
                  <a:extLst>
                    <a:ext uri="{9D8B030D-6E8A-4147-A177-3AD203B41FA5}">
                      <a16:colId xmlns:a16="http://schemas.microsoft.com/office/drawing/2014/main" val="2816275312"/>
                    </a:ext>
                  </a:extLst>
                </a:gridCol>
              </a:tblGrid>
              <a:tr h="341733">
                <a:tc>
                  <a:txBody>
                    <a:bodyPr/>
                    <a:lstStyle/>
                    <a:p>
                      <a:pPr algn="ctr" fontAlgn="ctr"/>
                      <a:r>
                        <a:rPr lang="fr-FR" sz="1050" b="1" i="0" u="none" strike="noStrike">
                          <a:solidFill>
                            <a:srgbClr val="000000"/>
                          </a:solidFill>
                          <a:effectLst/>
                          <a:latin typeface="Calibri" panose="020F0502020204030204" pitchFamily="34" charset="0"/>
                        </a:rPr>
                        <a:t>EURUSD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Exposure (USD)</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err="1">
                          <a:solidFill>
                            <a:srgbClr val="000000"/>
                          </a:solidFill>
                          <a:effectLst/>
                          <a:latin typeface="Calibri" panose="020F0502020204030204" pitchFamily="34" charset="0"/>
                        </a:rPr>
                        <a:t>Hedge</a:t>
                      </a:r>
                      <a:r>
                        <a:rPr lang="fr-FR" sz="1050" b="0" i="0" u="none" strike="noStrike" dirty="0">
                          <a:solidFill>
                            <a:srgbClr val="000000"/>
                          </a:solidFill>
                          <a:effectLst/>
                          <a:latin typeface="Calibri" panose="020F0502020204030204" pitchFamily="34" charset="0"/>
                        </a:rPr>
                        <a:t>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930677679"/>
                  </a:ext>
                </a:extLst>
              </a:tr>
              <a:tr h="173596">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8958928"/>
                  </a:ext>
                </a:extLst>
              </a:tr>
              <a:tr h="173596">
                <a:tc>
                  <a:txBody>
                    <a:bodyPr/>
                    <a:lstStyle/>
                    <a:p>
                      <a:pPr algn="ctr" fontAlgn="ctr"/>
                      <a:r>
                        <a:rPr lang="fr-FR" sz="105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299 778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600 000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8 971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942473"/>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964 560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1 825 000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28 866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7137288"/>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477 098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925 012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52%</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NA</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5219196"/>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Canada</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187 760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300 000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63%</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5 619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72940"/>
                  </a:ext>
                </a:extLst>
              </a:tr>
              <a:tr h="173596">
                <a:tc>
                  <a:txBody>
                    <a:bodyPr/>
                    <a:lstStyle/>
                    <a:p>
                      <a:pPr algn="ctr" fontAlgn="ctr"/>
                      <a:r>
                        <a:rPr lang="fr-FR" sz="105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975 000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1 812 488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1,16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29 178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3960121"/>
                  </a:ext>
                </a:extLst>
              </a:tr>
              <a:tr h="173596">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4669912"/>
                  </a:ext>
                </a:extLst>
              </a:tr>
              <a:tr h="341733">
                <a:tc>
                  <a:txBody>
                    <a:bodyPr/>
                    <a:lstStyle/>
                    <a:p>
                      <a:pPr algn="ctr" fontAlgn="ctr"/>
                      <a:r>
                        <a:rPr lang="fr-FR" sz="105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57891647"/>
                  </a:ext>
                </a:extLst>
              </a:tr>
              <a:tr h="173596">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3720550"/>
                  </a:ext>
                </a:extLst>
              </a:tr>
              <a:tr h="173596">
                <a:tc>
                  <a:txBody>
                    <a:bodyPr/>
                    <a:lstStyle/>
                    <a:p>
                      <a:pPr algn="ctr" fontAlgn="ctr"/>
                      <a:r>
                        <a:rPr lang="fr-FR" sz="105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73 180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104 170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0,890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0,884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596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6037318"/>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292 719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416 670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0,890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0,884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2 382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5693518"/>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1 375 773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1 958 340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0,890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0,884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11 196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2433175"/>
                  </a:ext>
                </a:extLst>
              </a:tr>
              <a:tr h="173596">
                <a:tc>
                  <a:txBody>
                    <a:bodyPr/>
                    <a:lstStyle/>
                    <a:p>
                      <a:pPr algn="ctr" fontAlgn="ctr"/>
                      <a:r>
                        <a:rPr lang="fr-FR" sz="105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1 741 672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2 479 180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595959"/>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0,890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0,884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14 174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4358941"/>
                  </a:ext>
                </a:extLst>
              </a:tr>
              <a:tr h="173596">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2685391"/>
                  </a:ext>
                </a:extLst>
              </a:tr>
              <a:tr h="341733">
                <a:tc>
                  <a:txBody>
                    <a:bodyPr/>
                    <a:lstStyle/>
                    <a:p>
                      <a:pPr algn="ctr" fontAlgn="ctr"/>
                      <a:r>
                        <a:rPr lang="fr-FR" sz="1050" b="1" i="0" u="none" strike="noStrike">
                          <a:solidFill>
                            <a:srgbClr val="000000"/>
                          </a:solidFill>
                          <a:effectLst/>
                          <a:latin typeface="Calibri" panose="020F0502020204030204" pitchFamily="34" charset="0"/>
                        </a:rPr>
                        <a:t>USDCAD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Exposure (CAD)</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54805951"/>
                  </a:ext>
                </a:extLst>
              </a:tr>
              <a:tr h="173596">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8385064"/>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381 060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382 500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1,275</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                         1 129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2369758"/>
                  </a:ext>
                </a:extLst>
              </a:tr>
              <a:tr h="173596">
                <a:tc>
                  <a:txBody>
                    <a:bodyPr/>
                    <a:lstStyle/>
                    <a:p>
                      <a:pPr algn="ctr" fontAlgn="ctr"/>
                      <a:r>
                        <a:rPr lang="fr-FR" sz="105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381 060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382 500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1,275</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1,270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                         1 129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13642"/>
                  </a:ext>
                </a:extLst>
              </a:tr>
              <a:tr h="173596">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l" fontAlgn="b"/>
                      <a:r>
                        <a:rPr lang="fr-FR" sz="100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7756175"/>
                  </a:ext>
                </a:extLst>
              </a:tr>
              <a:tr h="341733">
                <a:tc>
                  <a:txBody>
                    <a:bodyPr/>
                    <a:lstStyle/>
                    <a:p>
                      <a:pPr algn="ctr" fontAlgn="ctr"/>
                      <a:r>
                        <a:rPr lang="fr-FR" sz="1050" b="1" i="0" u="none" strike="noStrike">
                          <a:solidFill>
                            <a:srgbClr val="000000"/>
                          </a:solidFill>
                          <a:effectLst/>
                          <a:latin typeface="Calibri" panose="020F0502020204030204" pitchFamily="34" charset="0"/>
                        </a:rPr>
                        <a:t>CADJPY</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Exposure (JPY)</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30152738"/>
                  </a:ext>
                </a:extLst>
              </a:tr>
              <a:tr h="173596">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1"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5697615"/>
                  </a:ext>
                </a:extLst>
              </a:tr>
              <a:tr h="173596">
                <a:tc>
                  <a:txBody>
                    <a:bodyPr/>
                    <a:lstStyle/>
                    <a:p>
                      <a:pPr algn="ctr" fontAlgn="ctr"/>
                      <a:r>
                        <a:rPr lang="fr-FR" sz="1050" b="0" i="0" u="none" strike="noStrike">
                          <a:solidFill>
                            <a:srgbClr val="000000"/>
                          </a:solidFill>
                          <a:effectLst/>
                          <a:latin typeface="Calibri" panose="020F0502020204030204" pitchFamily="34" charset="0"/>
                        </a:rPr>
                        <a:t>Socomore CAD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64 404 000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83 065 000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78%</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81,500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81,364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                          1 321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7749619"/>
                  </a:ext>
                </a:extLst>
              </a:tr>
              <a:tr h="173596">
                <a:tc>
                  <a:txBody>
                    <a:bodyPr/>
                    <a:lstStyle/>
                    <a:p>
                      <a:pPr algn="ctr" fontAlgn="ctr"/>
                      <a:r>
                        <a:rPr lang="fr-FR" sz="105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2021</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64 404 000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83 065 000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78%</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81,500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1050" b="0" i="0" u="none" strike="noStrike" dirty="0">
                          <a:solidFill>
                            <a:srgbClr val="000000"/>
                          </a:solidFill>
                          <a:effectLst/>
                          <a:latin typeface="Calibri" panose="020F0502020204030204" pitchFamily="34" charset="0"/>
                        </a:rPr>
                        <a:t>81,364</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B050"/>
                          </a:solidFill>
                          <a:effectLst/>
                          <a:latin typeface="Calibri" panose="020F0502020204030204" pitchFamily="34" charset="0"/>
                        </a:rPr>
                        <a:t>                          1 321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0360257"/>
                  </a:ext>
                </a:extLst>
              </a:tr>
            </a:tbl>
          </a:graphicData>
        </a:graphic>
      </p:graphicFrame>
    </p:spTree>
    <p:extLst>
      <p:ext uri="{BB962C8B-B14F-4D97-AF65-F5344CB8AC3E}">
        <p14:creationId xmlns:p14="http://schemas.microsoft.com/office/powerpoint/2010/main" val="92863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5" name="Image 4">
            <a:extLst>
              <a:ext uri="{FF2B5EF4-FFF2-40B4-BE49-F238E27FC236}">
                <a16:creationId xmlns:a16="http://schemas.microsoft.com/office/drawing/2014/main" id="{2FBF33AF-F07D-4655-B805-C5AE8B42E3C6}"/>
              </a:ext>
            </a:extLst>
          </p:cNvPr>
          <p:cNvPicPr>
            <a:picLocks noChangeAspect="1"/>
          </p:cNvPicPr>
          <p:nvPr/>
        </p:nvPicPr>
        <p:blipFill>
          <a:blip r:embed="rId2"/>
          <a:stretch>
            <a:fillRect/>
          </a:stretch>
        </p:blipFill>
        <p:spPr>
          <a:xfrm>
            <a:off x="190642" y="2349500"/>
            <a:ext cx="4200508" cy="3554276"/>
          </a:xfrm>
          <a:prstGeom prst="rect">
            <a:avLst/>
          </a:prstGeom>
        </p:spPr>
      </p:pic>
      <p:pic>
        <p:nvPicPr>
          <p:cNvPr id="6" name="Image 5">
            <a:extLst>
              <a:ext uri="{FF2B5EF4-FFF2-40B4-BE49-F238E27FC236}">
                <a16:creationId xmlns:a16="http://schemas.microsoft.com/office/drawing/2014/main" id="{A1C9B369-26F2-42AF-97DB-04BEAAC5D5D0}"/>
              </a:ext>
            </a:extLst>
          </p:cNvPr>
          <p:cNvPicPr>
            <a:picLocks noChangeAspect="1"/>
          </p:cNvPicPr>
          <p:nvPr/>
        </p:nvPicPr>
        <p:blipFill>
          <a:blip r:embed="rId3"/>
          <a:stretch>
            <a:fillRect/>
          </a:stretch>
        </p:blipFill>
        <p:spPr>
          <a:xfrm>
            <a:off x="4752851" y="2349500"/>
            <a:ext cx="4212701"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9" name="Image 8">
            <a:extLst>
              <a:ext uri="{FF2B5EF4-FFF2-40B4-BE49-F238E27FC236}">
                <a16:creationId xmlns:a16="http://schemas.microsoft.com/office/drawing/2014/main" id="{C3A2D2C8-95EB-40BF-829B-0440EC27A7F1}"/>
              </a:ext>
            </a:extLst>
          </p:cNvPr>
          <p:cNvPicPr>
            <a:picLocks noChangeAspect="1"/>
          </p:cNvPicPr>
          <p:nvPr/>
        </p:nvPicPr>
        <p:blipFill>
          <a:blip r:embed="rId2"/>
          <a:stretch>
            <a:fillRect/>
          </a:stretch>
        </p:blipFill>
        <p:spPr>
          <a:xfrm>
            <a:off x="184545" y="2349500"/>
            <a:ext cx="4200509" cy="3554276"/>
          </a:xfrm>
          <a:prstGeom prst="rect">
            <a:avLst/>
          </a:prstGeom>
        </p:spPr>
      </p:pic>
      <p:pic>
        <p:nvPicPr>
          <p:cNvPr id="10" name="Image 9">
            <a:extLst>
              <a:ext uri="{FF2B5EF4-FFF2-40B4-BE49-F238E27FC236}">
                <a16:creationId xmlns:a16="http://schemas.microsoft.com/office/drawing/2014/main" id="{B4665E56-82F3-47C2-8CFF-78D237F3D6DF}"/>
              </a:ext>
            </a:extLst>
          </p:cNvPr>
          <p:cNvPicPr>
            <a:picLocks noChangeAspect="1"/>
          </p:cNvPicPr>
          <p:nvPr/>
        </p:nvPicPr>
        <p:blipFill>
          <a:blip r:embed="rId3"/>
          <a:stretch>
            <a:fillRect/>
          </a:stretch>
        </p:blipFill>
        <p:spPr>
          <a:xfrm>
            <a:off x="4758947" y="2349500"/>
            <a:ext cx="4212701"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12" name="Image 11">
            <a:extLst>
              <a:ext uri="{FF2B5EF4-FFF2-40B4-BE49-F238E27FC236}">
                <a16:creationId xmlns:a16="http://schemas.microsoft.com/office/drawing/2014/main" id="{E10862A1-85A9-4296-A14E-6E0194F0D852}"/>
              </a:ext>
            </a:extLst>
          </p:cNvPr>
          <p:cNvPicPr>
            <a:picLocks noChangeAspect="1"/>
          </p:cNvPicPr>
          <p:nvPr/>
        </p:nvPicPr>
        <p:blipFill>
          <a:blip r:embed="rId2"/>
          <a:stretch>
            <a:fillRect/>
          </a:stretch>
        </p:blipFill>
        <p:spPr>
          <a:xfrm>
            <a:off x="4758947" y="2349500"/>
            <a:ext cx="4212701" cy="3554276"/>
          </a:xfrm>
          <a:prstGeom prst="rect">
            <a:avLst/>
          </a:prstGeom>
        </p:spPr>
      </p:pic>
      <p:pic>
        <p:nvPicPr>
          <p:cNvPr id="14" name="Image 13">
            <a:extLst>
              <a:ext uri="{FF2B5EF4-FFF2-40B4-BE49-F238E27FC236}">
                <a16:creationId xmlns:a16="http://schemas.microsoft.com/office/drawing/2014/main" id="{8D20FD64-4BB0-4D5E-BB16-A7C0149CC0AD}"/>
              </a:ext>
            </a:extLst>
          </p:cNvPr>
          <p:cNvPicPr>
            <a:picLocks noChangeAspect="1"/>
          </p:cNvPicPr>
          <p:nvPr/>
        </p:nvPicPr>
        <p:blipFill>
          <a:blip r:embed="rId3"/>
          <a:stretch>
            <a:fillRect/>
          </a:stretch>
        </p:blipFill>
        <p:spPr>
          <a:xfrm>
            <a:off x="184545" y="2349500"/>
            <a:ext cx="4200510" cy="3554276"/>
          </a:xfrm>
          <a:prstGeom prst="rect">
            <a:avLst/>
          </a:prstGeom>
        </p:spPr>
      </p:pic>
    </p:spTree>
    <p:extLst>
      <p:ext uri="{BB962C8B-B14F-4D97-AF65-F5344CB8AC3E}">
        <p14:creationId xmlns:p14="http://schemas.microsoft.com/office/powerpoint/2010/main" val="21789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6DC131C3-2503-4D39-BF55-1F31AE55EDBA}"/>
              </a:ext>
            </a:extLst>
          </p:cNvPr>
          <p:cNvPicPr>
            <a:picLocks noChangeAspect="1"/>
          </p:cNvPicPr>
          <p:nvPr/>
        </p:nvPicPr>
        <p:blipFill>
          <a:blip r:embed="rId2"/>
          <a:stretch>
            <a:fillRect/>
          </a:stretch>
        </p:blipFill>
        <p:spPr>
          <a:xfrm>
            <a:off x="184545" y="2349500"/>
            <a:ext cx="4200509" cy="3554276"/>
          </a:xfrm>
          <a:prstGeom prst="rect">
            <a:avLst/>
          </a:prstGeom>
        </p:spPr>
      </p:pic>
      <p:pic>
        <p:nvPicPr>
          <p:cNvPr id="9" name="Image 8">
            <a:extLst>
              <a:ext uri="{FF2B5EF4-FFF2-40B4-BE49-F238E27FC236}">
                <a16:creationId xmlns:a16="http://schemas.microsoft.com/office/drawing/2014/main" id="{4AA1DBE6-15FB-4F35-A6E7-6214EA9AF7A9}"/>
              </a:ext>
            </a:extLst>
          </p:cNvPr>
          <p:cNvPicPr>
            <a:picLocks noChangeAspect="1"/>
          </p:cNvPicPr>
          <p:nvPr/>
        </p:nvPicPr>
        <p:blipFill>
          <a:blip r:embed="rId3"/>
          <a:stretch>
            <a:fillRect/>
          </a:stretch>
        </p:blipFill>
        <p:spPr>
          <a:xfrm>
            <a:off x="4758947" y="2349501"/>
            <a:ext cx="4212701" cy="3554276"/>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6" name="Image 5">
            <a:extLst>
              <a:ext uri="{FF2B5EF4-FFF2-40B4-BE49-F238E27FC236}">
                <a16:creationId xmlns:a16="http://schemas.microsoft.com/office/drawing/2014/main" id="{F6F673C1-8983-4AEC-8738-5DDEE9A42441}"/>
              </a:ext>
            </a:extLst>
          </p:cNvPr>
          <p:cNvPicPr>
            <a:picLocks noChangeAspect="1"/>
          </p:cNvPicPr>
          <p:nvPr/>
        </p:nvPicPr>
        <p:blipFill>
          <a:blip r:embed="rId2"/>
          <a:stretch>
            <a:fillRect/>
          </a:stretch>
        </p:blipFill>
        <p:spPr>
          <a:xfrm>
            <a:off x="184546" y="2361693"/>
            <a:ext cx="4200508" cy="3554276"/>
          </a:xfrm>
          <a:prstGeom prst="rect">
            <a:avLst/>
          </a:prstGeom>
        </p:spPr>
      </p:pic>
      <p:pic>
        <p:nvPicPr>
          <p:cNvPr id="7" name="Image 6">
            <a:extLst>
              <a:ext uri="{FF2B5EF4-FFF2-40B4-BE49-F238E27FC236}">
                <a16:creationId xmlns:a16="http://schemas.microsoft.com/office/drawing/2014/main" id="{703D12E3-3E6B-4087-8504-B855249E55C5}"/>
              </a:ext>
            </a:extLst>
          </p:cNvPr>
          <p:cNvPicPr>
            <a:picLocks noChangeAspect="1"/>
          </p:cNvPicPr>
          <p:nvPr/>
        </p:nvPicPr>
        <p:blipFill>
          <a:blip r:embed="rId3"/>
          <a:stretch>
            <a:fillRect/>
          </a:stretch>
        </p:blipFill>
        <p:spPr>
          <a:xfrm>
            <a:off x="4758946" y="2361693"/>
            <a:ext cx="4212701" cy="3542083"/>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6" name="Image 5">
            <a:extLst>
              <a:ext uri="{FF2B5EF4-FFF2-40B4-BE49-F238E27FC236}">
                <a16:creationId xmlns:a16="http://schemas.microsoft.com/office/drawing/2014/main" id="{CDC34D5F-A0FD-4B15-BCEB-6DFBBC7CE1BD}"/>
              </a:ext>
            </a:extLst>
          </p:cNvPr>
          <p:cNvPicPr>
            <a:picLocks noChangeAspect="1"/>
          </p:cNvPicPr>
          <p:nvPr/>
        </p:nvPicPr>
        <p:blipFill>
          <a:blip r:embed="rId2"/>
          <a:stretch>
            <a:fillRect/>
          </a:stretch>
        </p:blipFill>
        <p:spPr>
          <a:xfrm>
            <a:off x="184546" y="2349500"/>
            <a:ext cx="4200508" cy="3554276"/>
          </a:xfrm>
          <a:prstGeom prst="rect">
            <a:avLst/>
          </a:prstGeom>
        </p:spPr>
      </p:pic>
      <p:pic>
        <p:nvPicPr>
          <p:cNvPr id="7" name="Image 6">
            <a:extLst>
              <a:ext uri="{FF2B5EF4-FFF2-40B4-BE49-F238E27FC236}">
                <a16:creationId xmlns:a16="http://schemas.microsoft.com/office/drawing/2014/main" id="{83E96C1D-5611-423D-8F52-CB453588B78E}"/>
              </a:ext>
            </a:extLst>
          </p:cNvPr>
          <p:cNvPicPr>
            <a:picLocks noChangeAspect="1"/>
          </p:cNvPicPr>
          <p:nvPr/>
        </p:nvPicPr>
        <p:blipFill>
          <a:blip r:embed="rId3"/>
          <a:stretch>
            <a:fillRect/>
          </a:stretch>
        </p:blipFill>
        <p:spPr>
          <a:xfrm>
            <a:off x="4758945" y="2361693"/>
            <a:ext cx="4212701" cy="3542083"/>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F0B6764D-BC1D-428D-AB01-528DB84F849A}"/>
              </a:ext>
            </a:extLst>
          </p:cNvPr>
          <p:cNvPicPr>
            <a:picLocks noChangeAspect="1"/>
          </p:cNvPicPr>
          <p:nvPr/>
        </p:nvPicPr>
        <p:blipFill>
          <a:blip r:embed="rId2"/>
          <a:stretch>
            <a:fillRect/>
          </a:stretch>
        </p:blipFill>
        <p:spPr>
          <a:xfrm>
            <a:off x="33337" y="1295607"/>
            <a:ext cx="9077325" cy="1162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CAF16668-11AA-4173-AE31-4D9913D022CB}"/>
              </a:ext>
            </a:extLst>
          </p:cNvPr>
          <p:cNvPicPr>
            <a:picLocks noChangeAspect="1"/>
          </p:cNvPicPr>
          <p:nvPr/>
        </p:nvPicPr>
        <p:blipFill>
          <a:blip r:embed="rId2"/>
          <a:stretch>
            <a:fillRect/>
          </a:stretch>
        </p:blipFill>
        <p:spPr>
          <a:xfrm>
            <a:off x="100012" y="1295607"/>
            <a:ext cx="8943975" cy="1162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AF66749-8F03-4BF0-9493-FE79144D4520}"/>
              </a:ext>
            </a:extLst>
          </p:cNvPr>
          <p:cNvPicPr>
            <a:picLocks noChangeAspect="1"/>
          </p:cNvPicPr>
          <p:nvPr/>
        </p:nvPicPr>
        <p:blipFill>
          <a:blip r:embed="rId2"/>
          <a:stretch>
            <a:fillRect/>
          </a:stretch>
        </p:blipFill>
        <p:spPr>
          <a:xfrm>
            <a:off x="317500" y="1142999"/>
            <a:ext cx="5201646" cy="2177249"/>
          </a:xfrm>
          <a:prstGeom prst="rect">
            <a:avLst/>
          </a:prstGeom>
        </p:spPr>
      </p:pic>
      <p:pic>
        <p:nvPicPr>
          <p:cNvPr id="7" name="Image 6">
            <a:extLst>
              <a:ext uri="{FF2B5EF4-FFF2-40B4-BE49-F238E27FC236}">
                <a16:creationId xmlns:a16="http://schemas.microsoft.com/office/drawing/2014/main" id="{1754510E-4E68-4E5F-8D1E-9F6CDA8B5139}"/>
              </a:ext>
            </a:extLst>
          </p:cNvPr>
          <p:cNvPicPr>
            <a:picLocks noChangeAspect="1"/>
          </p:cNvPicPr>
          <p:nvPr/>
        </p:nvPicPr>
        <p:blipFill>
          <a:blip r:embed="rId3"/>
          <a:stretch>
            <a:fillRect/>
          </a:stretch>
        </p:blipFill>
        <p:spPr>
          <a:xfrm>
            <a:off x="2929632" y="3024081"/>
            <a:ext cx="5743772" cy="3755508"/>
          </a:xfrm>
          <a:prstGeom prst="rect">
            <a:avLst/>
          </a:prstGeom>
        </p:spPr>
      </p:pic>
    </p:spTree>
    <p:extLst>
      <p:ext uri="{BB962C8B-B14F-4D97-AF65-F5344CB8AC3E}">
        <p14:creationId xmlns:p14="http://schemas.microsoft.com/office/powerpoint/2010/main" val="84890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82D7EAC-3B96-4435-A70E-F1A410D98E69}"/>
              </a:ext>
            </a:extLst>
          </p:cNvPr>
          <p:cNvPicPr>
            <a:picLocks noChangeAspect="1"/>
          </p:cNvPicPr>
          <p:nvPr/>
        </p:nvPicPr>
        <p:blipFill>
          <a:blip r:embed="rId2"/>
          <a:stretch>
            <a:fillRect/>
          </a:stretch>
        </p:blipFill>
        <p:spPr>
          <a:xfrm>
            <a:off x="3036164" y="3174999"/>
            <a:ext cx="5637240" cy="3685853"/>
          </a:xfrm>
          <a:prstGeom prst="rect">
            <a:avLst/>
          </a:prstGeom>
        </p:spPr>
      </p:pic>
      <p:graphicFrame>
        <p:nvGraphicFramePr>
          <p:cNvPr id="8" name="Tableau 7">
            <a:extLst>
              <a:ext uri="{FF2B5EF4-FFF2-40B4-BE49-F238E27FC236}">
                <a16:creationId xmlns:a16="http://schemas.microsoft.com/office/drawing/2014/main" id="{D9584CC1-C313-44E7-9129-12627E128612}"/>
              </a:ext>
            </a:extLst>
          </p:cNvPr>
          <p:cNvGraphicFramePr>
            <a:graphicFrameLocks noGrp="1"/>
          </p:cNvGraphicFramePr>
          <p:nvPr>
            <p:extLst>
              <p:ext uri="{D42A27DB-BD31-4B8C-83A1-F6EECF244321}">
                <p14:modId xmlns:p14="http://schemas.microsoft.com/office/powerpoint/2010/main" val="3548939200"/>
              </p:ext>
            </p:extLst>
          </p:nvPr>
        </p:nvGraphicFramePr>
        <p:xfrm>
          <a:off x="90996" y="1055000"/>
          <a:ext cx="4946650" cy="2046894"/>
        </p:xfrm>
        <a:graphic>
          <a:graphicData uri="http://schemas.openxmlformats.org/drawingml/2006/table">
            <a:tbl>
              <a:tblPr/>
              <a:tblGrid>
                <a:gridCol w="1618766">
                  <a:extLst>
                    <a:ext uri="{9D8B030D-6E8A-4147-A177-3AD203B41FA5}">
                      <a16:colId xmlns:a16="http://schemas.microsoft.com/office/drawing/2014/main" val="4119493863"/>
                    </a:ext>
                  </a:extLst>
                </a:gridCol>
                <a:gridCol w="833226">
                  <a:extLst>
                    <a:ext uri="{9D8B030D-6E8A-4147-A177-3AD203B41FA5}">
                      <a16:colId xmlns:a16="http://schemas.microsoft.com/office/drawing/2014/main" val="3406998957"/>
                    </a:ext>
                  </a:extLst>
                </a:gridCol>
                <a:gridCol w="833226">
                  <a:extLst>
                    <a:ext uri="{9D8B030D-6E8A-4147-A177-3AD203B41FA5}">
                      <a16:colId xmlns:a16="http://schemas.microsoft.com/office/drawing/2014/main" val="2532775980"/>
                    </a:ext>
                  </a:extLst>
                </a:gridCol>
                <a:gridCol w="833226">
                  <a:extLst>
                    <a:ext uri="{9D8B030D-6E8A-4147-A177-3AD203B41FA5}">
                      <a16:colId xmlns:a16="http://schemas.microsoft.com/office/drawing/2014/main" val="386095758"/>
                    </a:ext>
                  </a:extLst>
                </a:gridCol>
                <a:gridCol w="828206">
                  <a:extLst>
                    <a:ext uri="{9D8B030D-6E8A-4147-A177-3AD203B41FA5}">
                      <a16:colId xmlns:a16="http://schemas.microsoft.com/office/drawing/2014/main" val="94674939"/>
                    </a:ext>
                  </a:extLst>
                </a:gridCol>
              </a:tblGrid>
              <a:tr h="158032">
                <a:tc rowSpan="2">
                  <a:txBody>
                    <a:bodyPr/>
                    <a:lstStyle/>
                    <a:p>
                      <a:pPr algn="ctr" fontAlgn="ctr"/>
                      <a:r>
                        <a:rPr lang="fr-CH" sz="9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CH" sz="9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439505108"/>
                  </a:ext>
                </a:extLst>
              </a:tr>
              <a:tr h="233285">
                <a:tc vMerge="1">
                  <a:txBody>
                    <a:bodyPr/>
                    <a:lstStyle/>
                    <a:p>
                      <a:endParaRPr lang="fr-CH"/>
                    </a:p>
                  </a:txBody>
                  <a:tcPr/>
                </a:tc>
                <a:tc>
                  <a:txBody>
                    <a:bodyPr/>
                    <a:lstStyle/>
                    <a:p>
                      <a:pPr algn="ctr" fontAlgn="ctr"/>
                      <a:r>
                        <a:rPr lang="fr-CH" sz="6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219275"/>
                  </a:ext>
                </a:extLst>
              </a:tr>
              <a:tr h="150507">
                <a:tc>
                  <a:txBody>
                    <a:bodyPr/>
                    <a:lstStyle/>
                    <a:p>
                      <a:pPr algn="ctr" fontAlgn="ctr"/>
                      <a:r>
                        <a:rPr lang="fr-CH" sz="900" b="0" i="0" u="none" strike="noStrike">
                          <a:solidFill>
                            <a:srgbClr val="000000"/>
                          </a:solidFill>
                          <a:effectLst/>
                          <a:latin typeface="Calibri" panose="020F0502020204030204" pitchFamily="34" charset="0"/>
                        </a:rPr>
                        <a:t>0,8000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0,8428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036447"/>
                  </a:ext>
                </a:extLst>
              </a:tr>
              <a:tr h="150507">
                <a:tc>
                  <a:txBody>
                    <a:bodyPr/>
                    <a:lstStyle/>
                    <a:p>
                      <a:pPr algn="ctr" fontAlgn="ctr"/>
                      <a:r>
                        <a:rPr lang="fr-CH" sz="900" b="0" i="0" u="none" strike="noStrike">
                          <a:solidFill>
                            <a:srgbClr val="000000"/>
                          </a:solidFill>
                          <a:effectLst/>
                          <a:latin typeface="Calibri" panose="020F0502020204030204" pitchFamily="34" charset="0"/>
                        </a:rPr>
                        <a:t>0,8200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0,8529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857548"/>
                  </a:ext>
                </a:extLst>
              </a:tr>
              <a:tr h="150507">
                <a:tc>
                  <a:txBody>
                    <a:bodyPr/>
                    <a:lstStyle/>
                    <a:p>
                      <a:pPr algn="ctr" fontAlgn="ctr"/>
                      <a:r>
                        <a:rPr lang="fr-CH" sz="900" b="0" i="0" u="none" strike="noStrike">
                          <a:solidFill>
                            <a:srgbClr val="000000"/>
                          </a:solidFill>
                          <a:effectLst/>
                          <a:latin typeface="Calibri" panose="020F0502020204030204" pitchFamily="34" charset="0"/>
                        </a:rPr>
                        <a:t>0,8400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0,8628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669581"/>
                  </a:ext>
                </a:extLst>
              </a:tr>
              <a:tr h="150507">
                <a:tc>
                  <a:txBody>
                    <a:bodyPr/>
                    <a:lstStyle/>
                    <a:p>
                      <a:pPr algn="ctr" fontAlgn="ctr"/>
                      <a:r>
                        <a:rPr lang="fr-CH" sz="900" b="0" i="0" u="none" strike="noStrike">
                          <a:solidFill>
                            <a:srgbClr val="000000"/>
                          </a:solidFill>
                          <a:effectLst/>
                          <a:latin typeface="Calibri" panose="020F0502020204030204" pitchFamily="34" charset="0"/>
                        </a:rPr>
                        <a:t>0,8600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0,8725</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744052"/>
                  </a:ext>
                </a:extLst>
              </a:tr>
              <a:tr h="150507">
                <a:tc>
                  <a:txBody>
                    <a:bodyPr/>
                    <a:lstStyle/>
                    <a:p>
                      <a:pPr algn="ctr" fontAlgn="ctr"/>
                      <a:r>
                        <a:rPr lang="fr-CH" sz="900" b="0" i="0" u="none" strike="noStrike">
                          <a:solidFill>
                            <a:srgbClr val="000000"/>
                          </a:solidFill>
                          <a:effectLst/>
                          <a:latin typeface="Calibri" panose="020F0502020204030204" pitchFamily="34" charset="0"/>
                        </a:rPr>
                        <a:t>0,8800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0,8819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298855"/>
                  </a:ext>
                </a:extLst>
              </a:tr>
              <a:tr h="150507">
                <a:tc>
                  <a:txBody>
                    <a:bodyPr/>
                    <a:lstStyle/>
                    <a:p>
                      <a:pPr algn="ctr" fontAlgn="ctr"/>
                      <a:r>
                        <a:rPr lang="fr-CH" sz="900" b="0" i="0" u="none" strike="noStrike">
                          <a:solidFill>
                            <a:srgbClr val="000000"/>
                          </a:solidFill>
                          <a:effectLst/>
                          <a:latin typeface="Calibri" panose="020F0502020204030204" pitchFamily="34" charset="0"/>
                        </a:rPr>
                        <a:t>0,9000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0,8911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319680"/>
                  </a:ext>
                </a:extLst>
              </a:tr>
              <a:tr h="150507">
                <a:tc>
                  <a:txBody>
                    <a:bodyPr/>
                    <a:lstStyle/>
                    <a:p>
                      <a:pPr algn="ctr" fontAlgn="ctr"/>
                      <a:r>
                        <a:rPr lang="fr-CH" sz="900" b="0" i="0" u="none" strike="noStrike">
                          <a:solidFill>
                            <a:srgbClr val="000000"/>
                          </a:solidFill>
                          <a:effectLst/>
                          <a:latin typeface="Calibri" panose="020F0502020204030204" pitchFamily="34" charset="0"/>
                        </a:rPr>
                        <a:t>0,9200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0,9001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462528"/>
                  </a:ext>
                </a:extLst>
              </a:tr>
              <a:tr h="150507">
                <a:tc>
                  <a:txBody>
                    <a:bodyPr/>
                    <a:lstStyle/>
                    <a:p>
                      <a:pPr algn="ctr" fontAlgn="ctr"/>
                      <a:r>
                        <a:rPr lang="fr-CH" sz="900" b="0" i="0" u="none" strike="noStrike">
                          <a:solidFill>
                            <a:srgbClr val="000000"/>
                          </a:solidFill>
                          <a:effectLst/>
                          <a:latin typeface="Calibri" panose="020F0502020204030204" pitchFamily="34" charset="0"/>
                        </a:rPr>
                        <a:t>0,9400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0,9089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155786"/>
                  </a:ext>
                </a:extLst>
              </a:tr>
              <a:tr h="150507">
                <a:tc>
                  <a:txBody>
                    <a:bodyPr/>
                    <a:lstStyle/>
                    <a:p>
                      <a:pPr algn="ctr" fontAlgn="ctr"/>
                      <a:r>
                        <a:rPr lang="fr-CH" sz="900" b="0" i="0" u="none" strike="noStrike">
                          <a:solidFill>
                            <a:srgbClr val="000000"/>
                          </a:solidFill>
                          <a:effectLst/>
                          <a:latin typeface="Calibri" panose="020F0502020204030204" pitchFamily="34" charset="0"/>
                        </a:rPr>
                        <a:t>0,9600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0,9174</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451733"/>
                  </a:ext>
                </a:extLst>
              </a:tr>
              <a:tr h="150507">
                <a:tc>
                  <a:txBody>
                    <a:bodyPr/>
                    <a:lstStyle/>
                    <a:p>
                      <a:pPr algn="ctr" fontAlgn="ctr"/>
                      <a:r>
                        <a:rPr lang="fr-CH" sz="900" b="0" i="0" u="none" strike="noStrike">
                          <a:solidFill>
                            <a:srgbClr val="000000"/>
                          </a:solidFill>
                          <a:effectLst/>
                          <a:latin typeface="Calibri" panose="020F0502020204030204" pitchFamily="34" charset="0"/>
                        </a:rPr>
                        <a:t>0,9800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0,9258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811754"/>
                  </a:ext>
                </a:extLst>
              </a:tr>
              <a:tr h="150507">
                <a:tc>
                  <a:txBody>
                    <a:bodyPr/>
                    <a:lstStyle/>
                    <a:p>
                      <a:pPr algn="ctr" fontAlgn="ctr"/>
                      <a:r>
                        <a:rPr lang="fr-CH" sz="900" b="0" i="0" u="none" strike="noStrike">
                          <a:solidFill>
                            <a:srgbClr val="000000"/>
                          </a:solidFill>
                          <a:effectLst/>
                          <a:latin typeface="Calibri" panose="020F0502020204030204" pitchFamily="34" charset="0"/>
                        </a:rPr>
                        <a:t>1,0000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0,9340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dirty="0">
                          <a:solidFill>
                            <a:srgbClr val="000000"/>
                          </a:solidFill>
                          <a:effectLst/>
                          <a:latin typeface="Calibri" panose="020F0502020204030204" pitchFamily="34" charset="0"/>
                        </a:rPr>
                        <a:t>0,8836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7731"/>
                  </a:ext>
                </a:extLst>
              </a:tr>
            </a:tbl>
          </a:graphicData>
        </a:graphic>
      </p:graphicFrame>
    </p:spTree>
    <p:extLst>
      <p:ext uri="{BB962C8B-B14F-4D97-AF65-F5344CB8AC3E}">
        <p14:creationId xmlns:p14="http://schemas.microsoft.com/office/powerpoint/2010/main" val="22896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1009295-C547-4932-B447-986F805BECD2}"/>
              </a:ext>
            </a:extLst>
          </p:cNvPr>
          <p:cNvPicPr>
            <a:picLocks noChangeAspect="1"/>
          </p:cNvPicPr>
          <p:nvPr/>
        </p:nvPicPr>
        <p:blipFill>
          <a:blip r:embed="rId2"/>
          <a:stretch>
            <a:fillRect/>
          </a:stretch>
        </p:blipFill>
        <p:spPr>
          <a:xfrm>
            <a:off x="317500" y="1143000"/>
            <a:ext cx="5348654" cy="1905000"/>
          </a:xfrm>
          <a:prstGeom prst="rect">
            <a:avLst/>
          </a:prstGeom>
        </p:spPr>
      </p:pic>
      <p:pic>
        <p:nvPicPr>
          <p:cNvPr id="7" name="Image 6">
            <a:extLst>
              <a:ext uri="{FF2B5EF4-FFF2-40B4-BE49-F238E27FC236}">
                <a16:creationId xmlns:a16="http://schemas.microsoft.com/office/drawing/2014/main" id="{28AC7444-989D-40CC-B9C9-093EF697FE1B}"/>
              </a:ext>
            </a:extLst>
          </p:cNvPr>
          <p:cNvPicPr>
            <a:picLocks noChangeAspect="1"/>
          </p:cNvPicPr>
          <p:nvPr/>
        </p:nvPicPr>
        <p:blipFill>
          <a:blip r:embed="rId3"/>
          <a:stretch>
            <a:fillRect/>
          </a:stretch>
        </p:blipFill>
        <p:spPr>
          <a:xfrm>
            <a:off x="3169328" y="3175000"/>
            <a:ext cx="5504075" cy="3598784"/>
          </a:xfrm>
          <a:prstGeom prst="rect">
            <a:avLst/>
          </a:prstGeom>
        </p:spPr>
      </p:pic>
    </p:spTree>
    <p:extLst>
      <p:ext uri="{BB962C8B-B14F-4D97-AF65-F5344CB8AC3E}">
        <p14:creationId xmlns:p14="http://schemas.microsoft.com/office/powerpoint/2010/main" val="403116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2FCF991-2844-4047-9DF2-60B7CBF76282}"/>
              </a:ext>
            </a:extLst>
          </p:cNvPr>
          <p:cNvPicPr>
            <a:picLocks noChangeAspect="1"/>
          </p:cNvPicPr>
          <p:nvPr/>
        </p:nvPicPr>
        <p:blipFill>
          <a:blip r:embed="rId2"/>
          <a:stretch>
            <a:fillRect/>
          </a:stretch>
        </p:blipFill>
        <p:spPr>
          <a:xfrm>
            <a:off x="3284738" y="3288997"/>
            <a:ext cx="5458527" cy="3569003"/>
          </a:xfrm>
          <a:prstGeom prst="rect">
            <a:avLst/>
          </a:prstGeom>
        </p:spPr>
      </p:pic>
      <p:graphicFrame>
        <p:nvGraphicFramePr>
          <p:cNvPr id="3" name="Tableau 2">
            <a:extLst>
              <a:ext uri="{FF2B5EF4-FFF2-40B4-BE49-F238E27FC236}">
                <a16:creationId xmlns:a16="http://schemas.microsoft.com/office/drawing/2014/main" id="{2E72A101-A1EE-417C-A3ED-4EFCE95AE85A}"/>
              </a:ext>
            </a:extLst>
          </p:cNvPr>
          <p:cNvGraphicFramePr>
            <a:graphicFrameLocks noGrp="1"/>
          </p:cNvGraphicFramePr>
          <p:nvPr>
            <p:extLst>
              <p:ext uri="{D42A27DB-BD31-4B8C-83A1-F6EECF244321}">
                <p14:modId xmlns:p14="http://schemas.microsoft.com/office/powerpoint/2010/main" val="749146371"/>
              </p:ext>
            </p:extLst>
          </p:nvPr>
        </p:nvGraphicFramePr>
        <p:xfrm>
          <a:off x="197528" y="1054523"/>
          <a:ext cx="4946650" cy="2197401"/>
        </p:xfrm>
        <a:graphic>
          <a:graphicData uri="http://schemas.openxmlformats.org/drawingml/2006/table">
            <a:tbl>
              <a:tblPr/>
              <a:tblGrid>
                <a:gridCol w="1618766">
                  <a:extLst>
                    <a:ext uri="{9D8B030D-6E8A-4147-A177-3AD203B41FA5}">
                      <a16:colId xmlns:a16="http://schemas.microsoft.com/office/drawing/2014/main" val="4078909684"/>
                    </a:ext>
                  </a:extLst>
                </a:gridCol>
                <a:gridCol w="833226">
                  <a:extLst>
                    <a:ext uri="{9D8B030D-6E8A-4147-A177-3AD203B41FA5}">
                      <a16:colId xmlns:a16="http://schemas.microsoft.com/office/drawing/2014/main" val="540003754"/>
                    </a:ext>
                  </a:extLst>
                </a:gridCol>
                <a:gridCol w="833226">
                  <a:extLst>
                    <a:ext uri="{9D8B030D-6E8A-4147-A177-3AD203B41FA5}">
                      <a16:colId xmlns:a16="http://schemas.microsoft.com/office/drawing/2014/main" val="3426905148"/>
                    </a:ext>
                  </a:extLst>
                </a:gridCol>
                <a:gridCol w="833226">
                  <a:extLst>
                    <a:ext uri="{9D8B030D-6E8A-4147-A177-3AD203B41FA5}">
                      <a16:colId xmlns:a16="http://schemas.microsoft.com/office/drawing/2014/main" val="3007526786"/>
                    </a:ext>
                  </a:extLst>
                </a:gridCol>
                <a:gridCol w="828206">
                  <a:extLst>
                    <a:ext uri="{9D8B030D-6E8A-4147-A177-3AD203B41FA5}">
                      <a16:colId xmlns:a16="http://schemas.microsoft.com/office/drawing/2014/main" val="2522471345"/>
                    </a:ext>
                  </a:extLst>
                </a:gridCol>
              </a:tblGrid>
              <a:tr h="158032">
                <a:tc rowSpan="2">
                  <a:txBody>
                    <a:bodyPr/>
                    <a:lstStyle/>
                    <a:p>
                      <a:pPr algn="ctr" fontAlgn="ctr"/>
                      <a:r>
                        <a:rPr lang="fr-CH" sz="9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fr-CH" sz="900" b="1" i="0" u="none" strike="noStrike">
                          <a:solidFill>
                            <a:srgbClr val="000000"/>
                          </a:solidFill>
                          <a:effectLst/>
                          <a:latin typeface="Calibri" panose="020F0502020204030204" pitchFamily="34" charset="0"/>
                        </a:rPr>
                        <a:t>2021</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597883873"/>
                  </a:ext>
                </a:extLst>
              </a:tr>
              <a:tr h="233285">
                <a:tc vMerge="1">
                  <a:txBody>
                    <a:bodyPr/>
                    <a:lstStyle/>
                    <a:p>
                      <a:endParaRPr lang="fr-CH"/>
                    </a:p>
                  </a:txBody>
                  <a:tcPr/>
                </a:tc>
                <a:tc>
                  <a:txBody>
                    <a:bodyPr/>
                    <a:lstStyle/>
                    <a:p>
                      <a:pPr algn="ctr" fontAlgn="ctr"/>
                      <a:r>
                        <a:rPr lang="fr-CH" sz="6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534971"/>
                  </a:ext>
                </a:extLst>
              </a:tr>
              <a:tr h="150507">
                <a:tc>
                  <a:txBody>
                    <a:bodyPr/>
                    <a:lstStyle/>
                    <a:p>
                      <a:pPr algn="ctr" fontAlgn="ctr"/>
                      <a:r>
                        <a:rPr lang="fr-CH" sz="900" b="0" i="0" u="none" strike="noStrike">
                          <a:solidFill>
                            <a:srgbClr val="000000"/>
                          </a:solidFill>
                          <a:effectLst/>
                          <a:latin typeface="Calibri" panose="020F0502020204030204" pitchFamily="34" charset="0"/>
                        </a:rPr>
                        <a:t>1,2600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05654"/>
                  </a:ext>
                </a:extLst>
              </a:tr>
              <a:tr h="150507">
                <a:tc>
                  <a:txBody>
                    <a:bodyPr/>
                    <a:lstStyle/>
                    <a:p>
                      <a:pPr algn="ctr" fontAlgn="ctr"/>
                      <a:r>
                        <a:rPr lang="fr-CH" sz="900" b="0" i="0" u="none" strike="noStrike">
                          <a:solidFill>
                            <a:srgbClr val="000000"/>
                          </a:solidFill>
                          <a:effectLst/>
                          <a:latin typeface="Calibri" panose="020F0502020204030204" pitchFamily="34" charset="0"/>
                        </a:rPr>
                        <a:t>1,2800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691568"/>
                  </a:ext>
                </a:extLst>
              </a:tr>
              <a:tr h="150507">
                <a:tc>
                  <a:txBody>
                    <a:bodyPr/>
                    <a:lstStyle/>
                    <a:p>
                      <a:pPr algn="ctr" fontAlgn="ctr"/>
                      <a:r>
                        <a:rPr lang="fr-CH" sz="900" b="0" i="0" u="none" strike="noStrike">
                          <a:solidFill>
                            <a:srgbClr val="000000"/>
                          </a:solidFill>
                          <a:effectLst/>
                          <a:latin typeface="Calibri" panose="020F0502020204030204" pitchFamily="34" charset="0"/>
                        </a:rPr>
                        <a:t>1,3000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820058"/>
                  </a:ext>
                </a:extLst>
              </a:tr>
              <a:tr h="150507">
                <a:tc>
                  <a:txBody>
                    <a:bodyPr/>
                    <a:lstStyle/>
                    <a:p>
                      <a:pPr algn="ctr" fontAlgn="ctr"/>
                      <a:r>
                        <a:rPr lang="fr-CH" sz="900" b="0" i="0" u="none" strike="noStrike">
                          <a:solidFill>
                            <a:srgbClr val="000000"/>
                          </a:solidFill>
                          <a:effectLst/>
                          <a:latin typeface="Calibri" panose="020F0502020204030204" pitchFamily="34" charset="0"/>
                        </a:rPr>
                        <a:t>1,3200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976358"/>
                  </a:ext>
                </a:extLst>
              </a:tr>
              <a:tr h="150507">
                <a:tc>
                  <a:txBody>
                    <a:bodyPr/>
                    <a:lstStyle/>
                    <a:p>
                      <a:pPr algn="ctr" fontAlgn="ctr"/>
                      <a:r>
                        <a:rPr lang="fr-CH" sz="900" b="0" i="0" u="none" strike="noStrike">
                          <a:solidFill>
                            <a:srgbClr val="000000"/>
                          </a:solidFill>
                          <a:effectLst/>
                          <a:latin typeface="Calibri" panose="020F0502020204030204" pitchFamily="34" charset="0"/>
                        </a:rPr>
                        <a:t>1,3400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904643"/>
                  </a:ext>
                </a:extLst>
              </a:tr>
              <a:tr h="150507">
                <a:tc>
                  <a:txBody>
                    <a:bodyPr/>
                    <a:lstStyle/>
                    <a:p>
                      <a:pPr algn="ctr" fontAlgn="ctr"/>
                      <a:r>
                        <a:rPr lang="fr-CH" sz="900" b="0" i="0" u="none" strike="noStrike">
                          <a:solidFill>
                            <a:srgbClr val="000000"/>
                          </a:solidFill>
                          <a:effectLst/>
                          <a:latin typeface="Calibri" panose="020F0502020204030204" pitchFamily="34" charset="0"/>
                        </a:rPr>
                        <a:t>1,3600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957475"/>
                  </a:ext>
                </a:extLst>
              </a:tr>
              <a:tr h="150507">
                <a:tc>
                  <a:txBody>
                    <a:bodyPr/>
                    <a:lstStyle/>
                    <a:p>
                      <a:pPr algn="ctr" fontAlgn="ctr"/>
                      <a:r>
                        <a:rPr lang="fr-CH" sz="900" b="0" i="0" u="none" strike="noStrike">
                          <a:solidFill>
                            <a:srgbClr val="000000"/>
                          </a:solidFill>
                          <a:effectLst/>
                          <a:latin typeface="Calibri" panose="020F0502020204030204" pitchFamily="34" charset="0"/>
                        </a:rPr>
                        <a:t>1,3800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775650"/>
                  </a:ext>
                </a:extLst>
              </a:tr>
              <a:tr h="150507">
                <a:tc>
                  <a:txBody>
                    <a:bodyPr/>
                    <a:lstStyle/>
                    <a:p>
                      <a:pPr algn="ctr" fontAlgn="ctr"/>
                      <a:r>
                        <a:rPr lang="fr-CH" sz="900" b="0" i="0" u="none" strike="noStrike">
                          <a:solidFill>
                            <a:srgbClr val="000000"/>
                          </a:solidFill>
                          <a:effectLst/>
                          <a:latin typeface="Calibri" panose="020F0502020204030204" pitchFamily="34" charset="0"/>
                        </a:rPr>
                        <a:t>1,4000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978791"/>
                  </a:ext>
                </a:extLst>
              </a:tr>
              <a:tr h="150507">
                <a:tc>
                  <a:txBody>
                    <a:bodyPr/>
                    <a:lstStyle/>
                    <a:p>
                      <a:pPr algn="ctr" fontAlgn="ctr"/>
                      <a:r>
                        <a:rPr lang="fr-CH" sz="900" b="0" i="0" u="none" strike="noStrike">
                          <a:solidFill>
                            <a:srgbClr val="000000"/>
                          </a:solidFill>
                          <a:effectLst/>
                          <a:latin typeface="Calibri" panose="020F0502020204030204" pitchFamily="34" charset="0"/>
                        </a:rPr>
                        <a:t>1,4200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5123"/>
                  </a:ext>
                </a:extLst>
              </a:tr>
              <a:tr h="150507">
                <a:tc>
                  <a:txBody>
                    <a:bodyPr/>
                    <a:lstStyle/>
                    <a:p>
                      <a:pPr algn="ctr" fontAlgn="ctr"/>
                      <a:r>
                        <a:rPr lang="fr-CH" sz="900" b="0" i="0" u="none" strike="noStrike">
                          <a:solidFill>
                            <a:srgbClr val="000000"/>
                          </a:solidFill>
                          <a:effectLst/>
                          <a:latin typeface="Calibri" panose="020F0502020204030204" pitchFamily="34" charset="0"/>
                        </a:rPr>
                        <a:t>1,4400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380777"/>
                  </a:ext>
                </a:extLst>
              </a:tr>
              <a:tr h="150507">
                <a:tc>
                  <a:txBody>
                    <a:bodyPr/>
                    <a:lstStyle/>
                    <a:p>
                      <a:pPr algn="ctr" fontAlgn="ctr"/>
                      <a:r>
                        <a:rPr lang="fr-CH" sz="900" b="0" i="0" u="none" strike="noStrike">
                          <a:solidFill>
                            <a:srgbClr val="000000"/>
                          </a:solidFill>
                          <a:effectLst/>
                          <a:latin typeface="Calibri" panose="020F0502020204030204" pitchFamily="34" charset="0"/>
                        </a:rPr>
                        <a:t>1,4600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545329"/>
                  </a:ext>
                </a:extLst>
              </a:tr>
              <a:tr h="150507">
                <a:tc>
                  <a:txBody>
                    <a:bodyPr/>
                    <a:lstStyle/>
                    <a:p>
                      <a:pPr algn="ctr" fontAlgn="ctr"/>
                      <a:r>
                        <a:rPr lang="fr-CH" sz="900" b="0" i="0" u="none" strike="noStrike">
                          <a:solidFill>
                            <a:srgbClr val="000000"/>
                          </a:solidFill>
                          <a:effectLst/>
                          <a:latin typeface="Calibri" panose="020F0502020204030204" pitchFamily="34" charset="0"/>
                        </a:rPr>
                        <a:t>1,4800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dirty="0">
                          <a:solidFill>
                            <a:srgbClr val="000000"/>
                          </a:solidFill>
                          <a:effectLst/>
                          <a:latin typeface="Calibri" panose="020F0502020204030204" pitchFamily="34" charset="0"/>
                        </a:rPr>
                        <a:t>1,2702</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28172"/>
                  </a:ext>
                </a:extLst>
              </a:tr>
            </a:tbl>
          </a:graphicData>
        </a:graphic>
      </p:graphicFrame>
    </p:spTree>
    <p:extLst>
      <p:ext uri="{BB962C8B-B14F-4D97-AF65-F5344CB8AC3E}">
        <p14:creationId xmlns:p14="http://schemas.microsoft.com/office/powerpoint/2010/main" val="263692909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5738</TotalTime>
  <Words>1348</Words>
  <Application>Microsoft Office PowerPoint</Application>
  <PresentationFormat>Affichage à l'écran (4:3)</PresentationFormat>
  <Paragraphs>571</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EURGBP - Historical &amp; Planned</vt:lpstr>
      <vt:lpstr>EURGBP - Synthesis</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vt:lpstr>
      <vt:lpstr>EURUSD - 2021-EURUSD</vt:lpstr>
      <vt:lpstr>EURUSD - 2021-EURUSD</vt:lpstr>
      <vt:lpstr>EURUSD - 2021-EURUSD</vt:lpstr>
      <vt:lpstr>EURGBP - 2021-EURGBP</vt:lpstr>
      <vt:lpstr>EURGBP - 2021-EURGBP</vt:lpstr>
      <vt:lpstr>EURGBP - 2021-EURGBP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714</cp:revision>
  <cp:lastPrinted>2012-02-01T10:00:25Z</cp:lastPrinted>
  <dcterms:created xsi:type="dcterms:W3CDTF">2010-04-23T15:09:35Z</dcterms:created>
  <dcterms:modified xsi:type="dcterms:W3CDTF">2021-03-11T15:17:27Z</dcterms:modified>
</cp:coreProperties>
</file>