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1"/>
  </p:notesMasterIdLst>
  <p:sldIdLst>
    <p:sldId id="256" r:id="rId3"/>
    <p:sldId id="466" r:id="rId4"/>
    <p:sldId id="476" r:id="rId5"/>
    <p:sldId id="493" r:id="rId6"/>
    <p:sldId id="494" r:id="rId7"/>
    <p:sldId id="510" r:id="rId8"/>
    <p:sldId id="511" r:id="rId9"/>
    <p:sldId id="512" r:id="rId10"/>
    <p:sldId id="513" r:id="rId11"/>
    <p:sldId id="470" r:id="rId12"/>
    <p:sldId id="459" r:id="rId13"/>
    <p:sldId id="497" r:id="rId14"/>
    <p:sldId id="499" r:id="rId15"/>
    <p:sldId id="500" r:id="rId16"/>
    <p:sldId id="457" r:id="rId17"/>
    <p:sldId id="501" r:id="rId18"/>
    <p:sldId id="503" r:id="rId19"/>
    <p:sldId id="456" r:id="rId20"/>
    <p:sldId id="504" r:id="rId21"/>
    <p:sldId id="506" r:id="rId22"/>
    <p:sldId id="458" r:id="rId23"/>
    <p:sldId id="507" r:id="rId24"/>
    <p:sldId id="509" r:id="rId25"/>
    <p:sldId id="514" r:id="rId26"/>
    <p:sldId id="553" r:id="rId27"/>
    <p:sldId id="554" r:id="rId28"/>
    <p:sldId id="516" r:id="rId29"/>
    <p:sldId id="517" r:id="rId30"/>
    <p:sldId id="518" r:id="rId31"/>
    <p:sldId id="519" r:id="rId32"/>
    <p:sldId id="520" r:id="rId33"/>
    <p:sldId id="521" r:id="rId34"/>
    <p:sldId id="549" r:id="rId35"/>
    <p:sldId id="550" r:id="rId36"/>
    <p:sldId id="552" r:id="rId37"/>
    <p:sldId id="551" r:id="rId38"/>
    <p:sldId id="409" r:id="rId39"/>
    <p:sldId id="410" r:id="rId4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3F128ADD-5946-46F1-80B8-1AA43BF0F1C7}"/>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42107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4" name="Image 3">
            <a:extLst>
              <a:ext uri="{FF2B5EF4-FFF2-40B4-BE49-F238E27FC236}">
                <a16:creationId xmlns:a16="http://schemas.microsoft.com/office/drawing/2014/main" id="{CA82B617-3F25-4CD0-A73D-727F18A1DBAA}"/>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377177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9" name="Image 8">
            <a:extLst>
              <a:ext uri="{FF2B5EF4-FFF2-40B4-BE49-F238E27FC236}">
                <a16:creationId xmlns:a16="http://schemas.microsoft.com/office/drawing/2014/main" id="{081A1AFD-A1EC-47E9-BD7D-F7260E7F270E}"/>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370C6C3B-65A2-4D06-9A7A-142A5386C760}"/>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87735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- 2022</a:t>
            </a:r>
          </a:p>
        </p:txBody>
      </p:sp>
      <p:pic>
        <p:nvPicPr>
          <p:cNvPr id="9" name="Image 8">
            <a:extLst>
              <a:ext uri="{FF2B5EF4-FFF2-40B4-BE49-F238E27FC236}">
                <a16:creationId xmlns:a16="http://schemas.microsoft.com/office/drawing/2014/main" id="{D71A6D82-0145-4D3E-9B71-B9DDE1A459FA}"/>
              </a:ext>
            </a:extLst>
          </p:cNvPr>
          <p:cNvPicPr>
            <a:picLocks noChangeAspect="1"/>
          </p:cNvPicPr>
          <p:nvPr/>
        </p:nvPicPr>
        <p:blipFill>
          <a:blip r:embed="rId2"/>
          <a:stretch>
            <a:fillRect/>
          </a:stretch>
        </p:blipFill>
        <p:spPr>
          <a:xfrm>
            <a:off x="236220" y="2349501"/>
            <a:ext cx="4200508" cy="3569208"/>
          </a:xfrm>
          <a:prstGeom prst="rect">
            <a:avLst/>
          </a:prstGeom>
        </p:spPr>
      </p:pic>
      <p:pic>
        <p:nvPicPr>
          <p:cNvPr id="10" name="Image 9">
            <a:extLst>
              <a:ext uri="{FF2B5EF4-FFF2-40B4-BE49-F238E27FC236}">
                <a16:creationId xmlns:a16="http://schemas.microsoft.com/office/drawing/2014/main" id="{63D09DFC-A17E-44FA-B601-FB24B701FDD1}"/>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392430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B9C745A1-7780-4553-A17E-19B43A9F5F5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16924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064441BA-C2EB-45F8-8068-9B068716026D}"/>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416282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FCB90C84-90E5-4ABF-BE32-03F94C6D5923}"/>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EE7C479B-0242-44FE-BC67-F1224DE10CDE}"/>
              </a:ext>
            </a:extLst>
          </p:cNvPr>
          <p:cNvPicPr>
            <a:picLocks noChangeAspect="1"/>
          </p:cNvPicPr>
          <p:nvPr/>
        </p:nvPicPr>
        <p:blipFill>
          <a:blip r:embed="rId3"/>
          <a:stretch>
            <a:fillRect/>
          </a:stretch>
        </p:blipFill>
        <p:spPr>
          <a:xfrm>
            <a:off x="4754008" y="2349500"/>
            <a:ext cx="4206605" cy="3572566"/>
          </a:xfrm>
          <a:prstGeom prst="rect">
            <a:avLst/>
          </a:prstGeom>
        </p:spPr>
      </p:pic>
    </p:spTree>
    <p:extLst>
      <p:ext uri="{BB962C8B-B14F-4D97-AF65-F5344CB8AC3E}">
        <p14:creationId xmlns:p14="http://schemas.microsoft.com/office/powerpoint/2010/main" val="319135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0A68D1C-F810-4FB4-A21C-F5DCD812CBD4}"/>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13869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C190E083-876A-48E5-9B05-776FB7E9E776}"/>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129526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8" name="Image 7">
            <a:extLst>
              <a:ext uri="{FF2B5EF4-FFF2-40B4-BE49-F238E27FC236}">
                <a16:creationId xmlns:a16="http://schemas.microsoft.com/office/drawing/2014/main" id="{49EF61A2-B946-4225-A662-7677596F4C11}"/>
              </a:ext>
            </a:extLst>
          </p:cNvPr>
          <p:cNvPicPr>
            <a:picLocks noChangeAspect="1"/>
          </p:cNvPicPr>
          <p:nvPr/>
        </p:nvPicPr>
        <p:blipFill>
          <a:blip r:embed="rId2"/>
          <a:stretch>
            <a:fillRect/>
          </a:stretch>
        </p:blipFill>
        <p:spPr>
          <a:xfrm>
            <a:off x="234331" y="2346142"/>
            <a:ext cx="4206605" cy="3572566"/>
          </a:xfrm>
          <a:prstGeom prst="rect">
            <a:avLst/>
          </a:prstGeom>
        </p:spPr>
      </p:pic>
      <p:pic>
        <p:nvPicPr>
          <p:cNvPr id="9" name="Image 8">
            <a:extLst>
              <a:ext uri="{FF2B5EF4-FFF2-40B4-BE49-F238E27FC236}">
                <a16:creationId xmlns:a16="http://schemas.microsoft.com/office/drawing/2014/main" id="{7FB7547D-F0AA-4DC9-BF49-66CD321EEC26}"/>
              </a:ext>
            </a:extLst>
          </p:cNvPr>
          <p:cNvPicPr>
            <a:picLocks noChangeAspect="1"/>
          </p:cNvPicPr>
          <p:nvPr/>
        </p:nvPicPr>
        <p:blipFill>
          <a:blip r:embed="rId3"/>
          <a:stretch>
            <a:fillRect/>
          </a:stretch>
        </p:blipFill>
        <p:spPr>
          <a:xfrm>
            <a:off x="4749800" y="2346142"/>
            <a:ext cx="4200508" cy="3570732"/>
          </a:xfrm>
          <a:prstGeom prst="rect">
            <a:avLst/>
          </a:prstGeom>
        </p:spPr>
      </p:pic>
    </p:spTree>
    <p:extLst>
      <p:ext uri="{BB962C8B-B14F-4D97-AF65-F5344CB8AC3E}">
        <p14:creationId xmlns:p14="http://schemas.microsoft.com/office/powerpoint/2010/main" val="393323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EA1FC6F9-AF03-4C62-AC17-F4FAD455690F}"/>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698988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BDABE08F-A581-4617-8D9E-B8ABEC2338B0}"/>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2850255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7" name="Image 6">
            <a:extLst>
              <a:ext uri="{FF2B5EF4-FFF2-40B4-BE49-F238E27FC236}">
                <a16:creationId xmlns:a16="http://schemas.microsoft.com/office/drawing/2014/main" id="{A8FAED1A-38B6-4AC5-BA35-78F56B56DDC2}"/>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386A1C9B-EFB2-4B9A-A8CD-51605CC0F31D}"/>
              </a:ext>
            </a:extLst>
          </p:cNvPr>
          <p:cNvPicPr>
            <a:picLocks noChangeAspect="1"/>
          </p:cNvPicPr>
          <p:nvPr/>
        </p:nvPicPr>
        <p:blipFill>
          <a:blip r:embed="rId3"/>
          <a:stretch>
            <a:fillRect/>
          </a:stretch>
        </p:blipFill>
        <p:spPr>
          <a:xfrm>
            <a:off x="4749801" y="2349500"/>
            <a:ext cx="4204715" cy="3569208"/>
          </a:xfrm>
          <a:prstGeom prst="rect">
            <a:avLst/>
          </a:prstGeom>
        </p:spPr>
      </p:pic>
    </p:spTree>
    <p:extLst>
      <p:ext uri="{BB962C8B-B14F-4D97-AF65-F5344CB8AC3E}">
        <p14:creationId xmlns:p14="http://schemas.microsoft.com/office/powerpoint/2010/main" val="36174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- 2021</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9" name="Tableau 8">
            <a:extLst>
              <a:ext uri="{FF2B5EF4-FFF2-40B4-BE49-F238E27FC236}">
                <a16:creationId xmlns:a16="http://schemas.microsoft.com/office/drawing/2014/main" id="{AA5AD8A4-3141-432E-9E10-1C88123FE2F8}"/>
              </a:ext>
            </a:extLst>
          </p:cNvPr>
          <p:cNvGraphicFramePr>
            <a:graphicFrameLocks noGrp="1"/>
          </p:cNvGraphicFramePr>
          <p:nvPr>
            <p:extLst>
              <p:ext uri="{D42A27DB-BD31-4B8C-83A1-F6EECF244321}">
                <p14:modId xmlns:p14="http://schemas.microsoft.com/office/powerpoint/2010/main" val="3485785427"/>
              </p:ext>
            </p:extLst>
          </p:nvPr>
        </p:nvGraphicFramePr>
        <p:xfrm>
          <a:off x="130313" y="1295607"/>
          <a:ext cx="8883374" cy="4818432"/>
        </p:xfrm>
        <a:graphic>
          <a:graphicData uri="http://schemas.openxmlformats.org/drawingml/2006/table">
            <a:tbl>
              <a:tblPr/>
              <a:tblGrid>
                <a:gridCol w="1124436">
                  <a:extLst>
                    <a:ext uri="{9D8B030D-6E8A-4147-A177-3AD203B41FA5}">
                      <a16:colId xmlns:a16="http://schemas.microsoft.com/office/drawing/2014/main" val="2649286250"/>
                    </a:ext>
                  </a:extLst>
                </a:gridCol>
                <a:gridCol w="63428">
                  <a:extLst>
                    <a:ext uri="{9D8B030D-6E8A-4147-A177-3AD203B41FA5}">
                      <a16:colId xmlns:a16="http://schemas.microsoft.com/office/drawing/2014/main" val="3458399892"/>
                    </a:ext>
                  </a:extLst>
                </a:gridCol>
                <a:gridCol w="843327">
                  <a:extLst>
                    <a:ext uri="{9D8B030D-6E8A-4147-A177-3AD203B41FA5}">
                      <a16:colId xmlns:a16="http://schemas.microsoft.com/office/drawing/2014/main" val="1543804173"/>
                    </a:ext>
                  </a:extLst>
                </a:gridCol>
                <a:gridCol w="63428">
                  <a:extLst>
                    <a:ext uri="{9D8B030D-6E8A-4147-A177-3AD203B41FA5}">
                      <a16:colId xmlns:a16="http://schemas.microsoft.com/office/drawing/2014/main" val="918909564"/>
                    </a:ext>
                  </a:extLst>
                </a:gridCol>
                <a:gridCol w="1099991">
                  <a:extLst>
                    <a:ext uri="{9D8B030D-6E8A-4147-A177-3AD203B41FA5}">
                      <a16:colId xmlns:a16="http://schemas.microsoft.com/office/drawing/2014/main" val="3990097443"/>
                    </a:ext>
                  </a:extLst>
                </a:gridCol>
                <a:gridCol w="1099991">
                  <a:extLst>
                    <a:ext uri="{9D8B030D-6E8A-4147-A177-3AD203B41FA5}">
                      <a16:colId xmlns:a16="http://schemas.microsoft.com/office/drawing/2014/main" val="1588216194"/>
                    </a:ext>
                  </a:extLst>
                </a:gridCol>
                <a:gridCol w="63428">
                  <a:extLst>
                    <a:ext uri="{9D8B030D-6E8A-4147-A177-3AD203B41FA5}">
                      <a16:colId xmlns:a16="http://schemas.microsoft.com/office/drawing/2014/main" val="1055837827"/>
                    </a:ext>
                  </a:extLst>
                </a:gridCol>
                <a:gridCol w="1017492">
                  <a:extLst>
                    <a:ext uri="{9D8B030D-6E8A-4147-A177-3AD203B41FA5}">
                      <a16:colId xmlns:a16="http://schemas.microsoft.com/office/drawing/2014/main" val="674155789"/>
                    </a:ext>
                  </a:extLst>
                </a:gridCol>
                <a:gridCol w="63428">
                  <a:extLst>
                    <a:ext uri="{9D8B030D-6E8A-4147-A177-3AD203B41FA5}">
                      <a16:colId xmlns:a16="http://schemas.microsoft.com/office/drawing/2014/main" val="3135628604"/>
                    </a:ext>
                  </a:extLst>
                </a:gridCol>
                <a:gridCol w="989992">
                  <a:extLst>
                    <a:ext uri="{9D8B030D-6E8A-4147-A177-3AD203B41FA5}">
                      <a16:colId xmlns:a16="http://schemas.microsoft.com/office/drawing/2014/main" val="2377799760"/>
                    </a:ext>
                  </a:extLst>
                </a:gridCol>
                <a:gridCol w="63428">
                  <a:extLst>
                    <a:ext uri="{9D8B030D-6E8A-4147-A177-3AD203B41FA5}">
                      <a16:colId xmlns:a16="http://schemas.microsoft.com/office/drawing/2014/main" val="271950897"/>
                    </a:ext>
                  </a:extLst>
                </a:gridCol>
                <a:gridCol w="870826">
                  <a:extLst>
                    <a:ext uri="{9D8B030D-6E8A-4147-A177-3AD203B41FA5}">
                      <a16:colId xmlns:a16="http://schemas.microsoft.com/office/drawing/2014/main" val="320408074"/>
                    </a:ext>
                  </a:extLst>
                </a:gridCol>
                <a:gridCol w="63428">
                  <a:extLst>
                    <a:ext uri="{9D8B030D-6E8A-4147-A177-3AD203B41FA5}">
                      <a16:colId xmlns:a16="http://schemas.microsoft.com/office/drawing/2014/main" val="2805739526"/>
                    </a:ext>
                  </a:extLst>
                </a:gridCol>
                <a:gridCol w="63428">
                  <a:extLst>
                    <a:ext uri="{9D8B030D-6E8A-4147-A177-3AD203B41FA5}">
                      <a16:colId xmlns:a16="http://schemas.microsoft.com/office/drawing/2014/main" val="1184584143"/>
                    </a:ext>
                  </a:extLst>
                </a:gridCol>
                <a:gridCol w="1393323">
                  <a:extLst>
                    <a:ext uri="{9D8B030D-6E8A-4147-A177-3AD203B41FA5}">
                      <a16:colId xmlns:a16="http://schemas.microsoft.com/office/drawing/2014/main" val="3210023035"/>
                    </a:ext>
                  </a:extLst>
                </a:gridCol>
              </a:tblGrid>
              <a:tr h="313521">
                <a:tc>
                  <a:txBody>
                    <a:bodyPr/>
                    <a:lstStyle/>
                    <a:p>
                      <a:pPr algn="ctr" fontAlgn="ctr"/>
                      <a:r>
                        <a:rPr lang="fr-FR" sz="1100" b="1" i="0" u="none" strike="noStrike">
                          <a:solidFill>
                            <a:srgbClr val="000000"/>
                          </a:solidFill>
                          <a:effectLst/>
                          <a:latin typeface="Calibri" panose="020F0502020204030204" pitchFamily="34" charset="0"/>
                        </a:rPr>
                        <a:t>EURUSD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(USD)</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9564888"/>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8272660"/>
                  </a:ext>
                </a:extLst>
              </a:tr>
              <a:tr h="159149">
                <a:tc>
                  <a:txBody>
                    <a:bodyPr/>
                    <a:lstStyle/>
                    <a:p>
                      <a:pPr algn="ctr" fontAlgn="ctr"/>
                      <a:r>
                        <a:rPr lang="fr-FR" sz="11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299 778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600 000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8 977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442655"/>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964 560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1 825 000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28 883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89128"/>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-477 098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-925 012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NA</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 NA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FF0000"/>
                          </a:solidFill>
                          <a:effectLst/>
                          <a:latin typeface="Calibri" panose="020F0502020204030204" pitchFamily="34" charset="0"/>
                        </a:rPr>
                        <a:t>-14 286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110036"/>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Canada</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187 760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312 500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60%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5 622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019277"/>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975 000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1 812 488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54%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0000"/>
                          </a:solidFill>
                          <a:effectLst/>
                          <a:latin typeface="Calibri" panose="020F0502020204030204" pitchFamily="34" charset="0"/>
                        </a:rPr>
                        <a:t>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29 196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98736"/>
                  </a:ext>
                </a:extLst>
              </a:tr>
              <a:tr h="159149">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6853028"/>
                  </a:ext>
                </a:extLst>
              </a:tr>
              <a:tr h="313521">
                <a:tc>
                  <a:txBody>
                    <a:bodyPr/>
                    <a:lstStyle/>
                    <a:p>
                      <a:pPr algn="ctr" fontAlgn="ctr"/>
                      <a:r>
                        <a:rPr lang="fr-FR" sz="1100" b="1" i="0" u="none" strike="noStrike">
                          <a:solidFill>
                            <a:srgbClr val="000000"/>
                          </a:solidFill>
                          <a:effectLst/>
                          <a:latin typeface="Calibri" panose="020F0502020204030204" pitchFamily="34" charset="0"/>
                        </a:rPr>
                        <a:t>EURGBP</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(GBP)</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68634045"/>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2865818"/>
                  </a:ext>
                </a:extLst>
              </a:tr>
              <a:tr h="159149">
                <a:tc>
                  <a:txBody>
                    <a:bodyPr/>
                    <a:lstStyle/>
                    <a:p>
                      <a:pPr algn="ctr" fontAlgn="ctr"/>
                      <a:r>
                        <a:rPr lang="fr-FR" sz="11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73 641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104 170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613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079653"/>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294 559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416 670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2 452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112878"/>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1 384 422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1 958 340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11 525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361239"/>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1 752 621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2 479 180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14 590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759977"/>
                  </a:ext>
                </a:extLst>
              </a:tr>
              <a:tr h="159149">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456377"/>
                  </a:ext>
                </a:extLst>
              </a:tr>
              <a:tr h="313521">
                <a:tc>
                  <a:txBody>
                    <a:bodyPr/>
                    <a:lstStyle/>
                    <a:p>
                      <a:pPr algn="ctr" fontAlgn="ctr"/>
                      <a:r>
                        <a:rPr lang="fr-FR" sz="1100" b="1" i="0" u="none" strike="noStrike">
                          <a:solidFill>
                            <a:srgbClr val="000000"/>
                          </a:solidFill>
                          <a:effectLst/>
                          <a:latin typeface="Calibri" panose="020F0502020204030204" pitchFamily="34" charset="0"/>
                        </a:rPr>
                        <a:t>USDCAD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(CAD)</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Hedging</a:t>
                      </a:r>
                      <a:r>
                        <a:rPr lang="fr-FR" sz="1100" b="0" i="0" u="none" strike="noStrike" dirty="0">
                          <a:solidFill>
                            <a:srgbClr val="000000"/>
                          </a:solidFill>
                          <a:effectLst/>
                          <a:latin typeface="Calibri" panose="020F0502020204030204" pitchFamily="34" charset="0"/>
                        </a:rPr>
                        <a:t>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22334217"/>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7038572"/>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156549"/>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381 040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602797"/>
                  </a:ext>
                </a:extLst>
              </a:tr>
              <a:tr h="159149">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9726461"/>
                  </a:ext>
                </a:extLst>
              </a:tr>
              <a:tr h="313521">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12848203"/>
                  </a:ext>
                </a:extLst>
              </a:tr>
              <a:tr h="159149">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701268"/>
                  </a:ext>
                </a:extLst>
              </a:tr>
              <a:tr h="159149">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43 892 055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81,381</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B050"/>
                          </a:solidFill>
                          <a:effectLst/>
                          <a:latin typeface="Calibri" panose="020F0502020204030204" pitchFamily="34" charset="0"/>
                        </a:rPr>
                        <a:t>789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439933"/>
                  </a:ext>
                </a:extLst>
              </a:tr>
              <a:tr h="159149">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43 892 055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74%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81,381</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789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275133"/>
                  </a:ext>
                </a:extLst>
              </a:tr>
            </a:tbl>
          </a:graphicData>
        </a:graphic>
      </p:graphicFrame>
    </p:spTree>
    <p:extLst>
      <p:ext uri="{BB962C8B-B14F-4D97-AF65-F5344CB8AC3E}">
        <p14:creationId xmlns:p14="http://schemas.microsoft.com/office/powerpoint/2010/main" val="105901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- 2022</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4DD8EDCC-5434-4194-BA38-F2E61196910B}"/>
              </a:ext>
            </a:extLst>
          </p:cNvPr>
          <p:cNvGraphicFramePr>
            <a:graphicFrameLocks noGrp="1"/>
          </p:cNvGraphicFramePr>
          <p:nvPr>
            <p:extLst>
              <p:ext uri="{D42A27DB-BD31-4B8C-83A1-F6EECF244321}">
                <p14:modId xmlns:p14="http://schemas.microsoft.com/office/powerpoint/2010/main" val="2498944348"/>
              </p:ext>
            </p:extLst>
          </p:nvPr>
        </p:nvGraphicFramePr>
        <p:xfrm>
          <a:off x="130313" y="1295607"/>
          <a:ext cx="8883375" cy="858952"/>
        </p:xfrm>
        <a:graphic>
          <a:graphicData uri="http://schemas.openxmlformats.org/drawingml/2006/table">
            <a:tbl>
              <a:tblPr/>
              <a:tblGrid>
                <a:gridCol w="1124436">
                  <a:extLst>
                    <a:ext uri="{9D8B030D-6E8A-4147-A177-3AD203B41FA5}">
                      <a16:colId xmlns:a16="http://schemas.microsoft.com/office/drawing/2014/main" val="1436136034"/>
                    </a:ext>
                  </a:extLst>
                </a:gridCol>
                <a:gridCol w="63428">
                  <a:extLst>
                    <a:ext uri="{9D8B030D-6E8A-4147-A177-3AD203B41FA5}">
                      <a16:colId xmlns:a16="http://schemas.microsoft.com/office/drawing/2014/main" val="402331812"/>
                    </a:ext>
                  </a:extLst>
                </a:gridCol>
                <a:gridCol w="843327">
                  <a:extLst>
                    <a:ext uri="{9D8B030D-6E8A-4147-A177-3AD203B41FA5}">
                      <a16:colId xmlns:a16="http://schemas.microsoft.com/office/drawing/2014/main" val="797690982"/>
                    </a:ext>
                  </a:extLst>
                </a:gridCol>
                <a:gridCol w="63428">
                  <a:extLst>
                    <a:ext uri="{9D8B030D-6E8A-4147-A177-3AD203B41FA5}">
                      <a16:colId xmlns:a16="http://schemas.microsoft.com/office/drawing/2014/main" val="1939803496"/>
                    </a:ext>
                  </a:extLst>
                </a:gridCol>
                <a:gridCol w="1099991">
                  <a:extLst>
                    <a:ext uri="{9D8B030D-6E8A-4147-A177-3AD203B41FA5}">
                      <a16:colId xmlns:a16="http://schemas.microsoft.com/office/drawing/2014/main" val="400290456"/>
                    </a:ext>
                  </a:extLst>
                </a:gridCol>
                <a:gridCol w="1099991">
                  <a:extLst>
                    <a:ext uri="{9D8B030D-6E8A-4147-A177-3AD203B41FA5}">
                      <a16:colId xmlns:a16="http://schemas.microsoft.com/office/drawing/2014/main" val="3651642682"/>
                    </a:ext>
                  </a:extLst>
                </a:gridCol>
                <a:gridCol w="63428">
                  <a:extLst>
                    <a:ext uri="{9D8B030D-6E8A-4147-A177-3AD203B41FA5}">
                      <a16:colId xmlns:a16="http://schemas.microsoft.com/office/drawing/2014/main" val="2209329462"/>
                    </a:ext>
                  </a:extLst>
                </a:gridCol>
                <a:gridCol w="1017492">
                  <a:extLst>
                    <a:ext uri="{9D8B030D-6E8A-4147-A177-3AD203B41FA5}">
                      <a16:colId xmlns:a16="http://schemas.microsoft.com/office/drawing/2014/main" val="1667988086"/>
                    </a:ext>
                  </a:extLst>
                </a:gridCol>
                <a:gridCol w="63428">
                  <a:extLst>
                    <a:ext uri="{9D8B030D-6E8A-4147-A177-3AD203B41FA5}">
                      <a16:colId xmlns:a16="http://schemas.microsoft.com/office/drawing/2014/main" val="3824164941"/>
                    </a:ext>
                  </a:extLst>
                </a:gridCol>
                <a:gridCol w="989993">
                  <a:extLst>
                    <a:ext uri="{9D8B030D-6E8A-4147-A177-3AD203B41FA5}">
                      <a16:colId xmlns:a16="http://schemas.microsoft.com/office/drawing/2014/main" val="890180189"/>
                    </a:ext>
                  </a:extLst>
                </a:gridCol>
                <a:gridCol w="63428">
                  <a:extLst>
                    <a:ext uri="{9D8B030D-6E8A-4147-A177-3AD203B41FA5}">
                      <a16:colId xmlns:a16="http://schemas.microsoft.com/office/drawing/2014/main" val="2874151965"/>
                    </a:ext>
                  </a:extLst>
                </a:gridCol>
                <a:gridCol w="870826">
                  <a:extLst>
                    <a:ext uri="{9D8B030D-6E8A-4147-A177-3AD203B41FA5}">
                      <a16:colId xmlns:a16="http://schemas.microsoft.com/office/drawing/2014/main" val="1240315120"/>
                    </a:ext>
                  </a:extLst>
                </a:gridCol>
                <a:gridCol w="63428">
                  <a:extLst>
                    <a:ext uri="{9D8B030D-6E8A-4147-A177-3AD203B41FA5}">
                      <a16:colId xmlns:a16="http://schemas.microsoft.com/office/drawing/2014/main" val="2564005422"/>
                    </a:ext>
                  </a:extLst>
                </a:gridCol>
                <a:gridCol w="63428">
                  <a:extLst>
                    <a:ext uri="{9D8B030D-6E8A-4147-A177-3AD203B41FA5}">
                      <a16:colId xmlns:a16="http://schemas.microsoft.com/office/drawing/2014/main" val="1254010032"/>
                    </a:ext>
                  </a:extLst>
                </a:gridCol>
                <a:gridCol w="1393323">
                  <a:extLst>
                    <a:ext uri="{9D8B030D-6E8A-4147-A177-3AD203B41FA5}">
                      <a16:colId xmlns:a16="http://schemas.microsoft.com/office/drawing/2014/main" val="3392974805"/>
                    </a:ext>
                  </a:extLst>
                </a:gridCol>
              </a:tblGrid>
              <a:tr h="217914">
                <a:tc>
                  <a:txBody>
                    <a:bodyPr/>
                    <a:lstStyle/>
                    <a:p>
                      <a:pPr algn="ctr" fontAlgn="ctr"/>
                      <a:r>
                        <a:rPr lang="fr-FR" sz="11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813770609"/>
                  </a:ext>
                </a:extLst>
              </a:tr>
              <a:tr h="104806">
                <a:tc>
                  <a:txBody>
                    <a:bodyPr/>
                    <a:lstStyle/>
                    <a:p>
                      <a:pPr algn="l" fontAlgn="b"/>
                      <a:r>
                        <a:rPr lang="fr-FR" sz="11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1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4337740"/>
                  </a:ext>
                </a:extLst>
              </a:tr>
              <a:tr h="108957">
                <a:tc>
                  <a:txBody>
                    <a:bodyPr/>
                    <a:lstStyle/>
                    <a:p>
                      <a:pPr algn="ctr" fontAlgn="ctr"/>
                      <a:r>
                        <a:rPr lang="fr-FR" sz="11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20 511 945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1 135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116700"/>
                  </a:ext>
                </a:extLst>
              </a:tr>
              <a:tr h="108957">
                <a:tc>
                  <a:txBody>
                    <a:bodyPr/>
                    <a:lstStyle/>
                    <a:p>
                      <a:pPr algn="ctr" fontAlgn="ctr"/>
                      <a:r>
                        <a:rPr lang="fr-FR" sz="11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2022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a:solidFill>
                            <a:srgbClr val="000000"/>
                          </a:solidFill>
                          <a:effectLst/>
                          <a:latin typeface="Calibri" panose="020F0502020204030204" pitchFamily="34" charset="0"/>
                        </a:rPr>
                        <a:t>20 511 945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1100" b="0" i="0" u="none" strike="noStrike">
                          <a:solidFill>
                            <a:srgbClr val="000000"/>
                          </a:solidFill>
                          <a:effectLst/>
                          <a:latin typeface="Calibri" panose="020F0502020204030204" pitchFamily="34" charset="0"/>
                        </a:rPr>
                        <a:t>35%</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chemeClr val="tx1"/>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81,134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100" b="0" i="0" u="none" strike="noStrike" dirty="0">
                          <a:solidFill>
                            <a:srgbClr val="00B050"/>
                          </a:solidFill>
                          <a:effectLst/>
                          <a:latin typeface="Calibri" panose="020F0502020204030204" pitchFamily="34" charset="0"/>
                        </a:rPr>
                        <a:t>1 135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456896"/>
                  </a:ext>
                </a:extLst>
              </a:tr>
            </a:tbl>
          </a:graphicData>
        </a:graphic>
      </p:graphicFrame>
    </p:spTree>
    <p:extLst>
      <p:ext uri="{BB962C8B-B14F-4D97-AF65-F5344CB8AC3E}">
        <p14:creationId xmlns:p14="http://schemas.microsoft.com/office/powerpoint/2010/main" val="182699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6" name="Image 5">
            <a:extLst>
              <a:ext uri="{FF2B5EF4-FFF2-40B4-BE49-F238E27FC236}">
                <a16:creationId xmlns:a16="http://schemas.microsoft.com/office/drawing/2014/main" id="{86DC2A93-20FE-419F-AC4D-2BE1CF4FE645}"/>
              </a:ext>
            </a:extLst>
          </p:cNvPr>
          <p:cNvPicPr>
            <a:picLocks noChangeAspect="1"/>
          </p:cNvPicPr>
          <p:nvPr/>
        </p:nvPicPr>
        <p:blipFill>
          <a:blip r:embed="rId2"/>
          <a:stretch>
            <a:fillRect/>
          </a:stretch>
        </p:blipFill>
        <p:spPr>
          <a:xfrm>
            <a:off x="4758947" y="2349501"/>
            <a:ext cx="4200508" cy="3554276"/>
          </a:xfrm>
          <a:prstGeom prst="rect">
            <a:avLst/>
          </a:prstGeom>
        </p:spPr>
      </p:pic>
      <p:pic>
        <p:nvPicPr>
          <p:cNvPr id="8" name="Image 7">
            <a:extLst>
              <a:ext uri="{FF2B5EF4-FFF2-40B4-BE49-F238E27FC236}">
                <a16:creationId xmlns:a16="http://schemas.microsoft.com/office/drawing/2014/main" id="{B32EE36A-B5DB-427A-A496-F33BB26AB4A8}"/>
              </a:ext>
            </a:extLst>
          </p:cNvPr>
          <p:cNvPicPr>
            <a:picLocks noChangeAspect="1"/>
          </p:cNvPicPr>
          <p:nvPr/>
        </p:nvPicPr>
        <p:blipFill>
          <a:blip r:embed="rId3"/>
          <a:stretch>
            <a:fillRect/>
          </a:stretch>
        </p:blipFill>
        <p:spPr>
          <a:xfrm>
            <a:off x="240429" y="2349501"/>
            <a:ext cx="4200508"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51B056-0FB6-4404-8ADA-D1E5F9B7CE45}"/>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1944152A-A1B3-4520-8D75-B473CF499BE3}"/>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357011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0BAA33-3FF5-4A82-BAED-AF5206264E49}"/>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4DDCC740-029E-41A2-B1B2-D839A1BFB61F}"/>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21789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8" name="Image 7">
            <a:extLst>
              <a:ext uri="{FF2B5EF4-FFF2-40B4-BE49-F238E27FC236}">
                <a16:creationId xmlns:a16="http://schemas.microsoft.com/office/drawing/2014/main" id="{8570F88D-BE1C-4762-B7AB-8745B69D9759}"/>
              </a:ext>
            </a:extLst>
          </p:cNvPr>
          <p:cNvPicPr>
            <a:picLocks noChangeAspect="1"/>
          </p:cNvPicPr>
          <p:nvPr/>
        </p:nvPicPr>
        <p:blipFill>
          <a:blip r:embed="rId2"/>
          <a:stretch>
            <a:fillRect/>
          </a:stretch>
        </p:blipFill>
        <p:spPr>
          <a:xfrm>
            <a:off x="287840" y="2349500"/>
            <a:ext cx="4200508" cy="3566469"/>
          </a:xfrm>
          <a:prstGeom prst="rect">
            <a:avLst/>
          </a:prstGeom>
        </p:spPr>
      </p:pic>
      <p:pic>
        <p:nvPicPr>
          <p:cNvPr id="9" name="Image 8">
            <a:extLst>
              <a:ext uri="{FF2B5EF4-FFF2-40B4-BE49-F238E27FC236}">
                <a16:creationId xmlns:a16="http://schemas.microsoft.com/office/drawing/2014/main" id="{EE3DC1D2-2E33-4E03-8B79-03F16D5161DB}"/>
              </a:ext>
            </a:extLst>
          </p:cNvPr>
          <p:cNvPicPr>
            <a:picLocks noChangeAspect="1"/>
          </p:cNvPicPr>
          <p:nvPr/>
        </p:nvPicPr>
        <p:blipFill>
          <a:blip r:embed="rId3"/>
          <a:stretch>
            <a:fillRect/>
          </a:stretch>
        </p:blipFill>
        <p:spPr>
          <a:xfrm>
            <a:off x="4649554" y="2349500"/>
            <a:ext cx="4206605" cy="3566469"/>
          </a:xfrm>
          <a:prstGeom prst="rect">
            <a:avLst/>
          </a:prstGeom>
        </p:spPr>
      </p:pic>
    </p:spTree>
    <p:extLst>
      <p:ext uri="{BB962C8B-B14F-4D97-AF65-F5344CB8AC3E}">
        <p14:creationId xmlns:p14="http://schemas.microsoft.com/office/powerpoint/2010/main" val="398065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11" name="Image 10">
            <a:extLst>
              <a:ext uri="{FF2B5EF4-FFF2-40B4-BE49-F238E27FC236}">
                <a16:creationId xmlns:a16="http://schemas.microsoft.com/office/drawing/2014/main" id="{335EBF39-89DA-4FD9-AF6A-53354CC3BFB7}"/>
              </a:ext>
            </a:extLst>
          </p:cNvPr>
          <p:cNvPicPr>
            <a:picLocks noChangeAspect="1"/>
          </p:cNvPicPr>
          <p:nvPr/>
        </p:nvPicPr>
        <p:blipFill>
          <a:blip r:embed="rId2"/>
          <a:stretch>
            <a:fillRect/>
          </a:stretch>
        </p:blipFill>
        <p:spPr>
          <a:xfrm>
            <a:off x="281743" y="2361188"/>
            <a:ext cx="4206605" cy="3539543"/>
          </a:xfrm>
          <a:prstGeom prst="rect">
            <a:avLst/>
          </a:prstGeom>
        </p:spPr>
      </p:pic>
      <p:pic>
        <p:nvPicPr>
          <p:cNvPr id="13" name="Image 12">
            <a:extLst>
              <a:ext uri="{FF2B5EF4-FFF2-40B4-BE49-F238E27FC236}">
                <a16:creationId xmlns:a16="http://schemas.microsoft.com/office/drawing/2014/main" id="{7D14835A-E701-495A-BAED-DA43DB3C240F}"/>
              </a:ext>
            </a:extLst>
          </p:cNvPr>
          <p:cNvPicPr>
            <a:picLocks noChangeAspect="1"/>
          </p:cNvPicPr>
          <p:nvPr/>
        </p:nvPicPr>
        <p:blipFill>
          <a:blip r:embed="rId3"/>
          <a:stretch>
            <a:fillRect/>
          </a:stretch>
        </p:blipFill>
        <p:spPr>
          <a:xfrm>
            <a:off x="4661749" y="233426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C6DF19EC-6E2A-40B6-ACFC-0A0DBDB58854}"/>
              </a:ext>
            </a:extLst>
          </p:cNvPr>
          <p:cNvPicPr>
            <a:picLocks noChangeAspect="1"/>
          </p:cNvPicPr>
          <p:nvPr/>
        </p:nvPicPr>
        <p:blipFill>
          <a:blip r:embed="rId2"/>
          <a:stretch>
            <a:fillRect/>
          </a:stretch>
        </p:blipFill>
        <p:spPr>
          <a:xfrm>
            <a:off x="281743" y="2349500"/>
            <a:ext cx="4200508" cy="3572566"/>
          </a:xfrm>
          <a:prstGeom prst="rect">
            <a:avLst/>
          </a:prstGeom>
        </p:spPr>
      </p:pic>
      <p:pic>
        <p:nvPicPr>
          <p:cNvPr id="9" name="Image 8">
            <a:extLst>
              <a:ext uri="{FF2B5EF4-FFF2-40B4-BE49-F238E27FC236}">
                <a16:creationId xmlns:a16="http://schemas.microsoft.com/office/drawing/2014/main" id="{3D455D1B-6805-4D21-8F13-60D8C2815D35}"/>
              </a:ext>
            </a:extLst>
          </p:cNvPr>
          <p:cNvPicPr>
            <a:picLocks noChangeAspect="1"/>
          </p:cNvPicPr>
          <p:nvPr/>
        </p:nvPicPr>
        <p:blipFill>
          <a:blip r:embed="rId3"/>
          <a:stretch>
            <a:fillRect/>
          </a:stretch>
        </p:blipFill>
        <p:spPr>
          <a:xfrm>
            <a:off x="4572000" y="2349500"/>
            <a:ext cx="4200508" cy="3572566"/>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413D112-B84F-424A-A62E-A4D0C3CABA20}"/>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90A25B4-53D2-4EEE-BD6A-F9EEEF3495F8}"/>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352353-2355-48D5-9F5A-2C1227993223}"/>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5A532E52-2A8D-4AC5-A41C-58DC35AED3EF}"/>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70402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66593D5-3B70-467D-A0E9-467BCE2B2CF5}"/>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90AF553D-95D5-42A9-B348-0C8BF5CF091C}"/>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336478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0C293A6-4E10-4072-BADA-ADFB56F8FB3B}"/>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BC3647FF-340D-46B5-981B-1443CD0181DE}"/>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427224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4999289-3627-4B14-A3CA-60A6C0FAB36B}"/>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C13296BA-7485-4CA3-A4EC-8D8ECEFD2627}"/>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57334952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5736</TotalTime>
  <Words>1280</Words>
  <Application>Microsoft Office PowerPoint</Application>
  <PresentationFormat>Affichage à l'écran (4:3)</PresentationFormat>
  <Paragraphs>467</Paragraphs>
  <Slides>38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38</vt:i4>
      </vt:variant>
    </vt:vector>
  </HeadingPairs>
  <TitlesOfParts>
    <vt:vector size="4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CADJPY - 2022</vt:lpstr>
      <vt:lpstr>EURGBP - Historical &amp; Planned</vt:lpstr>
      <vt:lpstr>EURGBP - Synthesis</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Hedging Summary - 2022</vt:lpstr>
      <vt:lpstr>EURUSD - 2021-EURUSD</vt:lpstr>
      <vt:lpstr>EURUSD - 2021-EURUSD</vt:lpstr>
      <vt:lpstr>EURUSD - 2021-EURUSD</vt:lpstr>
      <vt:lpstr>EURGBP - 2021-EURGBP</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709</cp:revision>
  <cp:lastPrinted>2012-02-01T10:00:25Z</cp:lastPrinted>
  <dcterms:created xsi:type="dcterms:W3CDTF">2010-04-23T15:09:35Z</dcterms:created>
  <dcterms:modified xsi:type="dcterms:W3CDTF">2021-05-05T12:30:45Z</dcterms:modified>
</cp:coreProperties>
</file>