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15" r:id="rId27"/>
    <p:sldId id="555" r:id="rId28"/>
    <p:sldId id="556" r:id="rId29"/>
    <p:sldId id="517" r:id="rId30"/>
    <p:sldId id="516" r:id="rId31"/>
    <p:sldId id="520" r:id="rId32"/>
    <p:sldId id="521" r:id="rId33"/>
    <p:sldId id="549" r:id="rId34"/>
    <p:sldId id="550" r:id="rId35"/>
    <p:sldId id="552" r:id="rId36"/>
    <p:sldId id="551"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30</a:t>
            </a:fld>
            <a:endParaRPr lang="fr-FR" dirty="0"/>
          </a:p>
        </p:txBody>
      </p:sp>
    </p:spTree>
    <p:extLst>
      <p:ext uri="{BB962C8B-B14F-4D97-AF65-F5344CB8AC3E}">
        <p14:creationId xmlns:p14="http://schemas.microsoft.com/office/powerpoint/2010/main" val="2996437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F8944DC9-1B78-4E1A-880D-623040B433D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86634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81E1A19B-8BA1-419D-86E9-F04693AAFDA5}"/>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23785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4B0A677E-86F6-4D05-A7A3-64FEF0FC560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1A8C42A-6D99-48D1-BD9B-D274B5C388B5}"/>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304333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5" name="Image 4">
            <a:extLst>
              <a:ext uri="{FF2B5EF4-FFF2-40B4-BE49-F238E27FC236}">
                <a16:creationId xmlns:a16="http://schemas.microsoft.com/office/drawing/2014/main" id="{3FDF17A5-933A-420E-9EBC-C977D5822772}"/>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6" name="Image 5">
            <a:extLst>
              <a:ext uri="{FF2B5EF4-FFF2-40B4-BE49-F238E27FC236}">
                <a16:creationId xmlns:a16="http://schemas.microsoft.com/office/drawing/2014/main" id="{ABABF84F-B9B7-4121-AD8E-33BC08588EFE}"/>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77841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73496CE-8BFB-48C6-8656-9F7334121171}"/>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49675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BD24056E-6FBD-4C9D-8CB0-1327AEEF55A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83260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7" name="Image 6">
            <a:extLst>
              <a:ext uri="{FF2B5EF4-FFF2-40B4-BE49-F238E27FC236}">
                <a16:creationId xmlns:a16="http://schemas.microsoft.com/office/drawing/2014/main" id="{0CE5ECEF-95C4-47C2-873C-E207032B894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129CE16A-A903-4AFC-AD22-E2F1724C8261}"/>
              </a:ext>
            </a:extLst>
          </p:cNvPr>
          <p:cNvPicPr>
            <a:picLocks noChangeAspect="1"/>
          </p:cNvPicPr>
          <p:nvPr/>
        </p:nvPicPr>
        <p:blipFill>
          <a:blip r:embed="rId3"/>
          <a:stretch>
            <a:fillRect/>
          </a:stretch>
        </p:blipFill>
        <p:spPr>
          <a:xfrm>
            <a:off x="4749800" y="2344773"/>
            <a:ext cx="4206605" cy="3578662"/>
          </a:xfrm>
          <a:prstGeom prst="rect">
            <a:avLst/>
          </a:prstGeom>
        </p:spPr>
      </p:pic>
    </p:spTree>
    <p:extLst>
      <p:ext uri="{BB962C8B-B14F-4D97-AF65-F5344CB8AC3E}">
        <p14:creationId xmlns:p14="http://schemas.microsoft.com/office/powerpoint/2010/main" val="420470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8" name="Image 7">
            <a:extLst>
              <a:ext uri="{FF2B5EF4-FFF2-40B4-BE49-F238E27FC236}">
                <a16:creationId xmlns:a16="http://schemas.microsoft.com/office/drawing/2014/main" id="{354764EB-471C-48A5-9F6F-89D724D6AED0}"/>
              </a:ext>
            </a:extLst>
          </p:cNvPr>
          <p:cNvPicPr>
            <a:picLocks noChangeAspect="1"/>
          </p:cNvPicPr>
          <p:nvPr/>
        </p:nvPicPr>
        <p:blipFill>
          <a:blip r:embed="rId2"/>
          <a:stretch>
            <a:fillRect/>
          </a:stretch>
        </p:blipFill>
        <p:spPr>
          <a:xfrm>
            <a:off x="4749800" y="2349500"/>
            <a:ext cx="4200508" cy="3569208"/>
          </a:xfrm>
          <a:prstGeom prst="rect">
            <a:avLst/>
          </a:prstGeom>
        </p:spPr>
      </p:pic>
      <p:pic>
        <p:nvPicPr>
          <p:cNvPr id="9" name="Image 8">
            <a:extLst>
              <a:ext uri="{FF2B5EF4-FFF2-40B4-BE49-F238E27FC236}">
                <a16:creationId xmlns:a16="http://schemas.microsoft.com/office/drawing/2014/main" id="{D9CFE212-1D8F-452C-B126-CB808185C31D}"/>
              </a:ext>
            </a:extLst>
          </p:cNvPr>
          <p:cNvPicPr>
            <a:picLocks noChangeAspect="1"/>
          </p:cNvPicPr>
          <p:nvPr/>
        </p:nvPicPr>
        <p:blipFill>
          <a:blip r:embed="rId3"/>
          <a:stretch>
            <a:fillRect/>
          </a:stretch>
        </p:blipFill>
        <p:spPr>
          <a:xfrm>
            <a:off x="236220" y="2349500"/>
            <a:ext cx="4200508" cy="3569208"/>
          </a:xfrm>
          <a:prstGeom prst="rect">
            <a:avLst/>
          </a:prstGeom>
        </p:spPr>
      </p:pic>
    </p:spTree>
    <p:extLst>
      <p:ext uri="{BB962C8B-B14F-4D97-AF65-F5344CB8AC3E}">
        <p14:creationId xmlns:p14="http://schemas.microsoft.com/office/powerpoint/2010/main" val="189201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1811875-9945-47CF-A7A8-8659F20DF155}"/>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1837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1AA440E-BDFB-4C03-8CC8-9EA7699FF9F5}"/>
              </a:ext>
            </a:extLst>
          </p:cNvPr>
          <p:cNvPicPr>
            <a:picLocks noChangeAspect="1"/>
          </p:cNvPicPr>
          <p:nvPr/>
        </p:nvPicPr>
        <p:blipFill>
          <a:blip r:embed="rId2"/>
          <a:stretch>
            <a:fillRect/>
          </a:stretch>
        </p:blipFill>
        <p:spPr>
          <a:xfrm>
            <a:off x="827909" y="1269564"/>
            <a:ext cx="7376799" cy="5029636"/>
          </a:xfrm>
          <a:prstGeom prst="rect">
            <a:avLst/>
          </a:prstGeom>
        </p:spPr>
      </p:pic>
    </p:spTree>
    <p:extLst>
      <p:ext uri="{BB962C8B-B14F-4D97-AF65-F5344CB8AC3E}">
        <p14:creationId xmlns:p14="http://schemas.microsoft.com/office/powerpoint/2010/main" val="198084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C69317B7-8A09-45FB-9799-FE8B8A05E23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46E22D2-5DB2-4E09-BA3B-F48013A833A8}"/>
              </a:ext>
            </a:extLst>
          </p:cNvPr>
          <p:cNvPicPr>
            <a:picLocks noChangeAspect="1"/>
          </p:cNvPicPr>
          <p:nvPr/>
        </p:nvPicPr>
        <p:blipFill>
          <a:blip r:embed="rId3"/>
          <a:stretch>
            <a:fillRect/>
          </a:stretch>
        </p:blipFill>
        <p:spPr>
          <a:xfrm>
            <a:off x="4747911" y="2349500"/>
            <a:ext cx="4206605" cy="3572566"/>
          </a:xfrm>
          <a:prstGeom prst="rect">
            <a:avLst/>
          </a:prstGeom>
        </p:spPr>
      </p:pic>
    </p:spTree>
    <p:extLst>
      <p:ext uri="{BB962C8B-B14F-4D97-AF65-F5344CB8AC3E}">
        <p14:creationId xmlns:p14="http://schemas.microsoft.com/office/powerpoint/2010/main" val="342317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259FB19D-FEB4-4FE4-AA96-C33B547970E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02108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6" name="Image 5">
            <a:extLst>
              <a:ext uri="{FF2B5EF4-FFF2-40B4-BE49-F238E27FC236}">
                <a16:creationId xmlns:a16="http://schemas.microsoft.com/office/drawing/2014/main" id="{66D0904D-829B-4CA5-BF2D-1965664C5529}"/>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3261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F53B151E-18C0-4AE3-AA5B-FF6FDA4F032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DC4E2D1E-E4CF-46EC-A071-635ED88CA6A9}"/>
              </a:ext>
            </a:extLst>
          </p:cNvPr>
          <p:cNvPicPr>
            <a:picLocks noChangeAspect="1"/>
          </p:cNvPicPr>
          <p:nvPr/>
        </p:nvPicPr>
        <p:blipFill>
          <a:blip r:embed="rId3"/>
          <a:stretch>
            <a:fillRect/>
          </a:stretch>
        </p:blipFill>
        <p:spPr>
          <a:xfrm>
            <a:off x="4749800" y="2349500"/>
            <a:ext cx="4200509" cy="3569208"/>
          </a:xfrm>
          <a:prstGeom prst="rect">
            <a:avLst/>
          </a:prstGeom>
        </p:spPr>
      </p:pic>
    </p:spTree>
    <p:extLst>
      <p:ext uri="{BB962C8B-B14F-4D97-AF65-F5344CB8AC3E}">
        <p14:creationId xmlns:p14="http://schemas.microsoft.com/office/powerpoint/2010/main" val="306412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9" name="Tableau 8">
            <a:extLst>
              <a:ext uri="{FF2B5EF4-FFF2-40B4-BE49-F238E27FC236}">
                <a16:creationId xmlns:a16="http://schemas.microsoft.com/office/drawing/2014/main" id="{C60EBF1C-C12F-4696-A9AA-A7234609A2F1}"/>
              </a:ext>
            </a:extLst>
          </p:cNvPr>
          <p:cNvGraphicFramePr>
            <a:graphicFrameLocks noGrp="1"/>
          </p:cNvGraphicFramePr>
          <p:nvPr/>
        </p:nvGraphicFramePr>
        <p:xfrm>
          <a:off x="129509" y="1249887"/>
          <a:ext cx="8884984" cy="5010204"/>
        </p:xfrm>
        <a:graphic>
          <a:graphicData uri="http://schemas.openxmlformats.org/drawingml/2006/table">
            <a:tbl>
              <a:tblPr/>
              <a:tblGrid>
                <a:gridCol w="1124640">
                  <a:extLst>
                    <a:ext uri="{9D8B030D-6E8A-4147-A177-3AD203B41FA5}">
                      <a16:colId xmlns:a16="http://schemas.microsoft.com/office/drawing/2014/main" val="321682635"/>
                    </a:ext>
                  </a:extLst>
                </a:gridCol>
                <a:gridCol w="63439">
                  <a:extLst>
                    <a:ext uri="{9D8B030D-6E8A-4147-A177-3AD203B41FA5}">
                      <a16:colId xmlns:a16="http://schemas.microsoft.com/office/drawing/2014/main" val="2513979714"/>
                    </a:ext>
                  </a:extLst>
                </a:gridCol>
                <a:gridCol w="843480">
                  <a:extLst>
                    <a:ext uri="{9D8B030D-6E8A-4147-A177-3AD203B41FA5}">
                      <a16:colId xmlns:a16="http://schemas.microsoft.com/office/drawing/2014/main" val="381489848"/>
                    </a:ext>
                  </a:extLst>
                </a:gridCol>
                <a:gridCol w="63439">
                  <a:extLst>
                    <a:ext uri="{9D8B030D-6E8A-4147-A177-3AD203B41FA5}">
                      <a16:colId xmlns:a16="http://schemas.microsoft.com/office/drawing/2014/main" val="3616338452"/>
                    </a:ext>
                  </a:extLst>
                </a:gridCol>
                <a:gridCol w="1100191">
                  <a:extLst>
                    <a:ext uri="{9D8B030D-6E8A-4147-A177-3AD203B41FA5}">
                      <a16:colId xmlns:a16="http://schemas.microsoft.com/office/drawing/2014/main" val="553800513"/>
                    </a:ext>
                  </a:extLst>
                </a:gridCol>
                <a:gridCol w="1100191">
                  <a:extLst>
                    <a:ext uri="{9D8B030D-6E8A-4147-A177-3AD203B41FA5}">
                      <a16:colId xmlns:a16="http://schemas.microsoft.com/office/drawing/2014/main" val="3888281164"/>
                    </a:ext>
                  </a:extLst>
                </a:gridCol>
                <a:gridCol w="63439">
                  <a:extLst>
                    <a:ext uri="{9D8B030D-6E8A-4147-A177-3AD203B41FA5}">
                      <a16:colId xmlns:a16="http://schemas.microsoft.com/office/drawing/2014/main" val="1359366669"/>
                    </a:ext>
                  </a:extLst>
                </a:gridCol>
                <a:gridCol w="1017677">
                  <a:extLst>
                    <a:ext uri="{9D8B030D-6E8A-4147-A177-3AD203B41FA5}">
                      <a16:colId xmlns:a16="http://schemas.microsoft.com/office/drawing/2014/main" val="4001623003"/>
                    </a:ext>
                  </a:extLst>
                </a:gridCol>
                <a:gridCol w="63439">
                  <a:extLst>
                    <a:ext uri="{9D8B030D-6E8A-4147-A177-3AD203B41FA5}">
                      <a16:colId xmlns:a16="http://schemas.microsoft.com/office/drawing/2014/main" val="3334668675"/>
                    </a:ext>
                  </a:extLst>
                </a:gridCol>
                <a:gridCol w="990172">
                  <a:extLst>
                    <a:ext uri="{9D8B030D-6E8A-4147-A177-3AD203B41FA5}">
                      <a16:colId xmlns:a16="http://schemas.microsoft.com/office/drawing/2014/main" val="946475066"/>
                    </a:ext>
                  </a:extLst>
                </a:gridCol>
                <a:gridCol w="63439">
                  <a:extLst>
                    <a:ext uri="{9D8B030D-6E8A-4147-A177-3AD203B41FA5}">
                      <a16:colId xmlns:a16="http://schemas.microsoft.com/office/drawing/2014/main" val="3905868670"/>
                    </a:ext>
                  </a:extLst>
                </a:gridCol>
                <a:gridCol w="870984">
                  <a:extLst>
                    <a:ext uri="{9D8B030D-6E8A-4147-A177-3AD203B41FA5}">
                      <a16:colId xmlns:a16="http://schemas.microsoft.com/office/drawing/2014/main" val="1934738509"/>
                    </a:ext>
                  </a:extLst>
                </a:gridCol>
                <a:gridCol w="63439">
                  <a:extLst>
                    <a:ext uri="{9D8B030D-6E8A-4147-A177-3AD203B41FA5}">
                      <a16:colId xmlns:a16="http://schemas.microsoft.com/office/drawing/2014/main" val="506150107"/>
                    </a:ext>
                  </a:extLst>
                </a:gridCol>
                <a:gridCol w="63439">
                  <a:extLst>
                    <a:ext uri="{9D8B030D-6E8A-4147-A177-3AD203B41FA5}">
                      <a16:colId xmlns:a16="http://schemas.microsoft.com/office/drawing/2014/main" val="950076757"/>
                    </a:ext>
                  </a:extLst>
                </a:gridCol>
                <a:gridCol w="1393576">
                  <a:extLst>
                    <a:ext uri="{9D8B030D-6E8A-4147-A177-3AD203B41FA5}">
                      <a16:colId xmlns:a16="http://schemas.microsoft.com/office/drawing/2014/main" val="2383409401"/>
                    </a:ext>
                  </a:extLst>
                </a:gridCol>
              </a:tblGrid>
              <a:tr h="360000">
                <a:tc>
                  <a:txBody>
                    <a:bodyPr/>
                    <a:lstStyle/>
                    <a:p>
                      <a:pPr algn="ctr" fontAlgn="ctr"/>
                      <a:r>
                        <a:rPr lang="fr-FR" sz="1100" b="1" i="0" u="none" strike="noStrike">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(USD)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62555143"/>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7658449"/>
                  </a:ext>
                </a:extLst>
              </a:tr>
              <a:tr h="2016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13 268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479482"/>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48 763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93482"/>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-8 945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740035"/>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53 087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786328"/>
                  </a:ext>
                </a:extLst>
              </a:tr>
              <a:tr h="201600">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475784"/>
                  </a:ext>
                </a:extLst>
              </a:tr>
              <a:tr h="201600">
                <a:tc>
                  <a:txBody>
                    <a:bodyPr/>
                    <a:lstStyle/>
                    <a:p>
                      <a:pPr algn="ctr" fontAlgn="ctr"/>
                      <a:r>
                        <a:rPr lang="fr-FR" sz="11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53790170"/>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8625036"/>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1 052 727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23 592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663797"/>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1 816 346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37 849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042529"/>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61 441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622348"/>
                  </a:ext>
                </a:extLst>
              </a:tr>
              <a:tr h="201600">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2023508"/>
                  </a:ext>
                </a:extLst>
              </a:tr>
              <a:tr h="201600">
                <a:tc>
                  <a:txBody>
                    <a:bodyPr/>
                    <a:lstStyle/>
                    <a:p>
                      <a:pPr algn="ctr" fontAlgn="ctr"/>
                      <a:r>
                        <a:rPr lang="fr-FR" sz="11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04132215"/>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560040"/>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495 000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77%</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645725"/>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495 000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77%</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391652"/>
                  </a:ext>
                </a:extLst>
              </a:tr>
              <a:tr h="201600">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148166"/>
                  </a:ext>
                </a:extLst>
              </a:tr>
              <a:tr h="201600">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63383927"/>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627098"/>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43 649 052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81,379</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798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756542"/>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43 649 052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81,379</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798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439010"/>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DFEFFD07-51B3-4C17-9F68-81CF9D58D37C}"/>
              </a:ext>
            </a:extLst>
          </p:cNvPr>
          <p:cNvGraphicFramePr>
            <a:graphicFrameLocks noGrp="1"/>
          </p:cNvGraphicFramePr>
          <p:nvPr/>
        </p:nvGraphicFramePr>
        <p:xfrm>
          <a:off x="129507" y="1249887"/>
          <a:ext cx="8884986" cy="964827"/>
        </p:xfrm>
        <a:graphic>
          <a:graphicData uri="http://schemas.openxmlformats.org/drawingml/2006/table">
            <a:tbl>
              <a:tblPr/>
              <a:tblGrid>
                <a:gridCol w="1121137">
                  <a:extLst>
                    <a:ext uri="{9D8B030D-6E8A-4147-A177-3AD203B41FA5}">
                      <a16:colId xmlns:a16="http://schemas.microsoft.com/office/drawing/2014/main" val="1436136034"/>
                    </a:ext>
                  </a:extLst>
                </a:gridCol>
                <a:gridCol w="63242">
                  <a:extLst>
                    <a:ext uri="{9D8B030D-6E8A-4147-A177-3AD203B41FA5}">
                      <a16:colId xmlns:a16="http://schemas.microsoft.com/office/drawing/2014/main" val="402331812"/>
                    </a:ext>
                  </a:extLst>
                </a:gridCol>
                <a:gridCol w="840853">
                  <a:extLst>
                    <a:ext uri="{9D8B030D-6E8A-4147-A177-3AD203B41FA5}">
                      <a16:colId xmlns:a16="http://schemas.microsoft.com/office/drawing/2014/main" val="797690982"/>
                    </a:ext>
                  </a:extLst>
                </a:gridCol>
                <a:gridCol w="63242">
                  <a:extLst>
                    <a:ext uri="{9D8B030D-6E8A-4147-A177-3AD203B41FA5}">
                      <a16:colId xmlns:a16="http://schemas.microsoft.com/office/drawing/2014/main" val="1939803496"/>
                    </a:ext>
                  </a:extLst>
                </a:gridCol>
                <a:gridCol w="1101957">
                  <a:extLst>
                    <a:ext uri="{9D8B030D-6E8A-4147-A177-3AD203B41FA5}">
                      <a16:colId xmlns:a16="http://schemas.microsoft.com/office/drawing/2014/main" val="400290456"/>
                    </a:ext>
                  </a:extLst>
                </a:gridCol>
                <a:gridCol w="1101957">
                  <a:extLst>
                    <a:ext uri="{9D8B030D-6E8A-4147-A177-3AD203B41FA5}">
                      <a16:colId xmlns:a16="http://schemas.microsoft.com/office/drawing/2014/main" val="3651642682"/>
                    </a:ext>
                  </a:extLst>
                </a:gridCol>
                <a:gridCol w="63242">
                  <a:extLst>
                    <a:ext uri="{9D8B030D-6E8A-4147-A177-3AD203B41FA5}">
                      <a16:colId xmlns:a16="http://schemas.microsoft.com/office/drawing/2014/main" val="2209329462"/>
                    </a:ext>
                  </a:extLst>
                </a:gridCol>
                <a:gridCol w="1019400">
                  <a:extLst>
                    <a:ext uri="{9D8B030D-6E8A-4147-A177-3AD203B41FA5}">
                      <a16:colId xmlns:a16="http://schemas.microsoft.com/office/drawing/2014/main" val="1667988086"/>
                    </a:ext>
                  </a:extLst>
                </a:gridCol>
                <a:gridCol w="63242">
                  <a:extLst>
                    <a:ext uri="{9D8B030D-6E8A-4147-A177-3AD203B41FA5}">
                      <a16:colId xmlns:a16="http://schemas.microsoft.com/office/drawing/2014/main" val="3824164941"/>
                    </a:ext>
                  </a:extLst>
                </a:gridCol>
                <a:gridCol w="990685">
                  <a:extLst>
                    <a:ext uri="{9D8B030D-6E8A-4147-A177-3AD203B41FA5}">
                      <a16:colId xmlns:a16="http://schemas.microsoft.com/office/drawing/2014/main" val="890180189"/>
                    </a:ext>
                  </a:extLst>
                </a:gridCol>
                <a:gridCol w="63242">
                  <a:extLst>
                    <a:ext uri="{9D8B030D-6E8A-4147-A177-3AD203B41FA5}">
                      <a16:colId xmlns:a16="http://schemas.microsoft.com/office/drawing/2014/main" val="2874151965"/>
                    </a:ext>
                  </a:extLst>
                </a:gridCol>
                <a:gridCol w="872233">
                  <a:extLst>
                    <a:ext uri="{9D8B030D-6E8A-4147-A177-3AD203B41FA5}">
                      <a16:colId xmlns:a16="http://schemas.microsoft.com/office/drawing/2014/main" val="1240315120"/>
                    </a:ext>
                  </a:extLst>
                </a:gridCol>
                <a:gridCol w="64610">
                  <a:extLst>
                    <a:ext uri="{9D8B030D-6E8A-4147-A177-3AD203B41FA5}">
                      <a16:colId xmlns:a16="http://schemas.microsoft.com/office/drawing/2014/main" val="2564005422"/>
                    </a:ext>
                  </a:extLst>
                </a:gridCol>
                <a:gridCol w="63242">
                  <a:extLst>
                    <a:ext uri="{9D8B030D-6E8A-4147-A177-3AD203B41FA5}">
                      <a16:colId xmlns:a16="http://schemas.microsoft.com/office/drawing/2014/main" val="1254010032"/>
                    </a:ext>
                  </a:extLst>
                </a:gridCol>
                <a:gridCol w="1392702">
                  <a:extLst>
                    <a:ext uri="{9D8B030D-6E8A-4147-A177-3AD203B41FA5}">
                      <a16:colId xmlns:a16="http://schemas.microsoft.com/office/drawing/2014/main" val="3392974805"/>
                    </a:ext>
                  </a:extLst>
                </a:gridCol>
              </a:tblGrid>
              <a:tr h="360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13770609"/>
                  </a:ext>
                </a:extLst>
              </a:tr>
              <a:tr h="201609">
                <a:tc>
                  <a:txBody>
                    <a:bodyPr/>
                    <a:lstStyle/>
                    <a:p>
                      <a:pPr algn="l" fontAlgn="b"/>
                      <a:r>
                        <a:rPr lang="fr-FR" sz="1100" b="1" i="0" u="none" strike="noStrike" dirty="0">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337740"/>
                  </a:ext>
                </a:extLst>
              </a:tr>
              <a:tr h="201609">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20 754 948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1 146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6700"/>
                  </a:ext>
                </a:extLst>
              </a:tr>
              <a:tr h="20160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20 754 948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1 146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56896"/>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8" name="Image 7">
            <a:extLst>
              <a:ext uri="{FF2B5EF4-FFF2-40B4-BE49-F238E27FC236}">
                <a16:creationId xmlns:a16="http://schemas.microsoft.com/office/drawing/2014/main" id="{19EB113A-3F93-4E2D-9D74-DFF781785EAB}"/>
              </a:ext>
            </a:extLst>
          </p:cNvPr>
          <p:cNvPicPr>
            <a:picLocks noChangeAspect="1"/>
          </p:cNvPicPr>
          <p:nvPr/>
        </p:nvPicPr>
        <p:blipFill>
          <a:blip r:embed="rId2"/>
          <a:stretch>
            <a:fillRect/>
          </a:stretch>
        </p:blipFill>
        <p:spPr>
          <a:xfrm>
            <a:off x="4746754" y="2349500"/>
            <a:ext cx="4212701" cy="3554276"/>
          </a:xfrm>
          <a:prstGeom prst="rect">
            <a:avLst/>
          </a:prstGeom>
        </p:spPr>
      </p:pic>
      <p:pic>
        <p:nvPicPr>
          <p:cNvPr id="10" name="Image 9">
            <a:extLst>
              <a:ext uri="{FF2B5EF4-FFF2-40B4-BE49-F238E27FC236}">
                <a16:creationId xmlns:a16="http://schemas.microsoft.com/office/drawing/2014/main" id="{BAB27D9C-A0D3-4988-AD0A-D83B372C8FCE}"/>
              </a:ext>
            </a:extLst>
          </p:cNvPr>
          <p:cNvPicPr>
            <a:picLocks noChangeAspect="1"/>
          </p:cNvPicPr>
          <p:nvPr/>
        </p:nvPicPr>
        <p:blipFill>
          <a:blip r:embed="rId3"/>
          <a:stretch>
            <a:fillRect/>
          </a:stretch>
        </p:blipFill>
        <p:spPr>
          <a:xfrm>
            <a:off x="228235" y="2349501"/>
            <a:ext cx="4212701"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9" name="Image 8">
            <a:extLst>
              <a:ext uri="{FF2B5EF4-FFF2-40B4-BE49-F238E27FC236}">
                <a16:creationId xmlns:a16="http://schemas.microsoft.com/office/drawing/2014/main" id="{79949323-98DE-453F-9E16-C4529C5E5D0F}"/>
              </a:ext>
            </a:extLst>
          </p:cNvPr>
          <p:cNvPicPr>
            <a:picLocks noChangeAspect="1"/>
          </p:cNvPicPr>
          <p:nvPr/>
        </p:nvPicPr>
        <p:blipFill>
          <a:blip r:embed="rId2"/>
          <a:stretch>
            <a:fillRect/>
          </a:stretch>
        </p:blipFill>
        <p:spPr>
          <a:xfrm>
            <a:off x="4758948" y="2349502"/>
            <a:ext cx="4200508" cy="3554276"/>
          </a:xfrm>
          <a:prstGeom prst="rect">
            <a:avLst/>
          </a:prstGeom>
        </p:spPr>
      </p:pic>
      <p:pic>
        <p:nvPicPr>
          <p:cNvPr id="10" name="Image 9">
            <a:extLst>
              <a:ext uri="{FF2B5EF4-FFF2-40B4-BE49-F238E27FC236}">
                <a16:creationId xmlns:a16="http://schemas.microsoft.com/office/drawing/2014/main" id="{3CACF66F-B290-4F84-BC90-65286EBBA203}"/>
              </a:ext>
            </a:extLst>
          </p:cNvPr>
          <p:cNvPicPr>
            <a:picLocks noChangeAspect="1"/>
          </p:cNvPicPr>
          <p:nvPr/>
        </p:nvPicPr>
        <p:blipFill>
          <a:blip r:embed="rId3"/>
          <a:stretch>
            <a:fillRect/>
          </a:stretch>
        </p:blipFill>
        <p:spPr>
          <a:xfrm>
            <a:off x="240429" y="2349503"/>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9" name="Image 8">
            <a:extLst>
              <a:ext uri="{FF2B5EF4-FFF2-40B4-BE49-F238E27FC236}">
                <a16:creationId xmlns:a16="http://schemas.microsoft.com/office/drawing/2014/main" id="{86FDDABB-7EF7-40B2-AEA0-406816DBC967}"/>
              </a:ext>
            </a:extLst>
          </p:cNvPr>
          <p:cNvPicPr>
            <a:picLocks noChangeAspect="1"/>
          </p:cNvPicPr>
          <p:nvPr/>
        </p:nvPicPr>
        <p:blipFill>
          <a:blip r:embed="rId3"/>
          <a:stretch>
            <a:fillRect/>
          </a:stretch>
        </p:blipFill>
        <p:spPr>
          <a:xfrm>
            <a:off x="240429" y="2349502"/>
            <a:ext cx="4200508" cy="3566469"/>
          </a:xfrm>
          <a:prstGeom prst="rect">
            <a:avLst/>
          </a:prstGeom>
        </p:spPr>
      </p:pic>
      <p:pic>
        <p:nvPicPr>
          <p:cNvPr id="10" name="Image 9">
            <a:extLst>
              <a:ext uri="{FF2B5EF4-FFF2-40B4-BE49-F238E27FC236}">
                <a16:creationId xmlns:a16="http://schemas.microsoft.com/office/drawing/2014/main" id="{BD243D4E-C21F-4082-93E3-5085F008962D}"/>
              </a:ext>
            </a:extLst>
          </p:cNvPr>
          <p:cNvPicPr>
            <a:picLocks noChangeAspect="1"/>
          </p:cNvPicPr>
          <p:nvPr/>
        </p:nvPicPr>
        <p:blipFill>
          <a:blip r:embed="rId4"/>
          <a:stretch>
            <a:fillRect/>
          </a:stretch>
        </p:blipFill>
        <p:spPr>
          <a:xfrm>
            <a:off x="4758948" y="2352198"/>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10" name="Image 9">
            <a:extLst>
              <a:ext uri="{FF2B5EF4-FFF2-40B4-BE49-F238E27FC236}">
                <a16:creationId xmlns:a16="http://schemas.microsoft.com/office/drawing/2014/main" id="{2677FED9-8147-44F1-ACAC-AE68DA74743B}"/>
              </a:ext>
            </a:extLst>
          </p:cNvPr>
          <p:cNvPicPr>
            <a:picLocks noChangeAspect="1"/>
          </p:cNvPicPr>
          <p:nvPr/>
        </p:nvPicPr>
        <p:blipFill>
          <a:blip r:embed="rId2"/>
          <a:stretch>
            <a:fillRect/>
          </a:stretch>
        </p:blipFill>
        <p:spPr>
          <a:xfrm>
            <a:off x="240429" y="2349502"/>
            <a:ext cx="4200508" cy="3566468"/>
          </a:xfrm>
          <a:prstGeom prst="rect">
            <a:avLst/>
          </a:prstGeom>
        </p:spPr>
      </p:pic>
      <p:pic>
        <p:nvPicPr>
          <p:cNvPr id="11" name="Image 10">
            <a:extLst>
              <a:ext uri="{FF2B5EF4-FFF2-40B4-BE49-F238E27FC236}">
                <a16:creationId xmlns:a16="http://schemas.microsoft.com/office/drawing/2014/main" id="{C2BBB789-5BA9-4EC5-A307-FC94C44505F6}"/>
              </a:ext>
            </a:extLst>
          </p:cNvPr>
          <p:cNvPicPr>
            <a:picLocks noChangeAspect="1"/>
          </p:cNvPicPr>
          <p:nvPr/>
        </p:nvPicPr>
        <p:blipFill>
          <a:blip r:embed="rId3"/>
          <a:stretch>
            <a:fillRect/>
          </a:stretch>
        </p:blipFill>
        <p:spPr>
          <a:xfrm>
            <a:off x="4758949" y="2349502"/>
            <a:ext cx="4200508" cy="3566468"/>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46A8979-6756-4DDC-9EF7-6C2E84C16355}"/>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EFFB05F-F7C2-43D4-A38F-205E308C7B9A}"/>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AA0F590-60D9-4CF1-B964-88005B1D0655}"/>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25745E4D-7761-4699-95BA-98215D06348D}"/>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411916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396584E-84CE-47D6-B594-A654459D36F6}"/>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FD3C63EE-1366-4FE0-8C32-FA4932EDD372}"/>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76911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72A3B99-ADCC-40EC-9F4B-B12DCB2E01A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A99C57B2-3733-42DB-9F55-CFD3254DA8E7}"/>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94743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0CFBAC4-1007-4299-8F11-8F09405F2350}"/>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88BA6066-20E6-457E-BCF2-CA31EA967911}"/>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4924519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1257</Words>
  <Application>Microsoft Office PowerPoint</Application>
  <PresentationFormat>Affichage à l'écran (4:3)</PresentationFormat>
  <Paragraphs>450</Paragraphs>
  <Slides>37</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703</cp:revision>
  <cp:lastPrinted>2012-02-01T10:00:25Z</cp:lastPrinted>
  <dcterms:created xsi:type="dcterms:W3CDTF">2010-04-23T15:09:35Z</dcterms:created>
  <dcterms:modified xsi:type="dcterms:W3CDTF">2021-09-06T09:19:53Z</dcterms:modified>
</cp:coreProperties>
</file>