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511" r:id="rId8"/>
    <p:sldId id="512" r:id="rId9"/>
    <p:sldId id="513" r:id="rId10"/>
    <p:sldId id="514" r:id="rId11"/>
    <p:sldId id="515"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29" r:id="rId26"/>
    <p:sldId id="530" r:id="rId27"/>
    <p:sldId id="555" r:id="rId28"/>
    <p:sldId id="556" r:id="rId29"/>
    <p:sldId id="557" r:id="rId30"/>
    <p:sldId id="558" r:id="rId31"/>
    <p:sldId id="559" r:id="rId32"/>
    <p:sldId id="560" r:id="rId33"/>
    <p:sldId id="549" r:id="rId34"/>
    <p:sldId id="550" r:id="rId35"/>
    <p:sldId id="552" r:id="rId36"/>
    <p:sldId id="551"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30</a:t>
            </a:fld>
            <a:endParaRPr lang="fr-FR" dirty="0"/>
          </a:p>
        </p:txBody>
      </p:sp>
    </p:spTree>
    <p:extLst>
      <p:ext uri="{BB962C8B-B14F-4D97-AF65-F5344CB8AC3E}">
        <p14:creationId xmlns:p14="http://schemas.microsoft.com/office/powerpoint/2010/main" val="2996437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22840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1F1FDE01-36D2-422C-8F2B-AF24CE9DB297}"/>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5572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E7167727-9E03-4E70-8CBD-D130338664C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61487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7" name="Image 6">
            <a:extLst>
              <a:ext uri="{FF2B5EF4-FFF2-40B4-BE49-F238E27FC236}">
                <a16:creationId xmlns:a16="http://schemas.microsoft.com/office/drawing/2014/main" id="{47B5B267-195D-48C6-93FE-DACA646117F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ACB9038-7DE5-4CCF-8E6C-0F690FDDC8FC}"/>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202007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5" name="Image 4">
            <a:extLst>
              <a:ext uri="{FF2B5EF4-FFF2-40B4-BE49-F238E27FC236}">
                <a16:creationId xmlns:a16="http://schemas.microsoft.com/office/drawing/2014/main" id="{7ED23FD3-01D7-46E3-8096-68B08183BCC8}"/>
              </a:ext>
            </a:extLst>
          </p:cNvPr>
          <p:cNvPicPr>
            <a:picLocks noChangeAspect="1"/>
          </p:cNvPicPr>
          <p:nvPr/>
        </p:nvPicPr>
        <p:blipFill>
          <a:blip r:embed="rId2"/>
          <a:stretch>
            <a:fillRect/>
          </a:stretch>
        </p:blipFill>
        <p:spPr>
          <a:xfrm>
            <a:off x="240428" y="2346142"/>
            <a:ext cx="4200508" cy="3569208"/>
          </a:xfrm>
          <a:prstGeom prst="rect">
            <a:avLst/>
          </a:prstGeom>
        </p:spPr>
      </p:pic>
      <p:pic>
        <p:nvPicPr>
          <p:cNvPr id="6" name="Image 5">
            <a:extLst>
              <a:ext uri="{FF2B5EF4-FFF2-40B4-BE49-F238E27FC236}">
                <a16:creationId xmlns:a16="http://schemas.microsoft.com/office/drawing/2014/main" id="{F11EC143-F9C8-4D78-B17B-72F155AB1A7A}"/>
              </a:ext>
            </a:extLst>
          </p:cNvPr>
          <p:cNvPicPr>
            <a:picLocks noChangeAspect="1"/>
          </p:cNvPicPr>
          <p:nvPr/>
        </p:nvPicPr>
        <p:blipFill>
          <a:blip r:embed="rId3"/>
          <a:stretch>
            <a:fillRect/>
          </a:stretch>
        </p:blipFill>
        <p:spPr>
          <a:xfrm>
            <a:off x="4749800" y="2349500"/>
            <a:ext cx="4200508" cy="3565850"/>
          </a:xfrm>
          <a:prstGeom prst="rect">
            <a:avLst/>
          </a:prstGeom>
        </p:spPr>
      </p:pic>
    </p:spTree>
    <p:extLst>
      <p:ext uri="{BB962C8B-B14F-4D97-AF65-F5344CB8AC3E}">
        <p14:creationId xmlns:p14="http://schemas.microsoft.com/office/powerpoint/2010/main" val="65400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9D9C9F4-A74A-470E-AED5-7E3F1951759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0875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518A2D0-0995-4777-A99D-A66DD75EF936}"/>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03539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7" name="Image 6">
            <a:extLst>
              <a:ext uri="{FF2B5EF4-FFF2-40B4-BE49-F238E27FC236}">
                <a16:creationId xmlns:a16="http://schemas.microsoft.com/office/drawing/2014/main" id="{DA1DBF60-7228-4D85-94B1-9087F8D5E4C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C8556D6C-BA8E-4F5E-AD0D-4EF419C69740}"/>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219649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89733C64-EDB1-4E92-B0CF-A95E65D0C71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C7E53060-5F2D-4983-95A1-FDFD903002AC}"/>
              </a:ext>
            </a:extLst>
          </p:cNvPr>
          <p:cNvPicPr>
            <a:picLocks noChangeAspect="1"/>
          </p:cNvPicPr>
          <p:nvPr/>
        </p:nvPicPr>
        <p:blipFill>
          <a:blip r:embed="rId3"/>
          <a:stretch>
            <a:fillRect/>
          </a:stretch>
        </p:blipFill>
        <p:spPr>
          <a:xfrm>
            <a:off x="4749800" y="2349500"/>
            <a:ext cx="4200509" cy="3569208"/>
          </a:xfrm>
          <a:prstGeom prst="rect">
            <a:avLst/>
          </a:prstGeom>
        </p:spPr>
      </p:pic>
    </p:spTree>
    <p:extLst>
      <p:ext uri="{BB962C8B-B14F-4D97-AF65-F5344CB8AC3E}">
        <p14:creationId xmlns:p14="http://schemas.microsoft.com/office/powerpoint/2010/main" val="339124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B60C49D-A4AC-43C8-AD29-6E00AF8CF4E1}"/>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36250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8AEF8B2-E725-45C2-B6CF-CCB436310BAC}"/>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16796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0582D1FF-BAAA-4966-9C4B-CF1744D8E335}"/>
              </a:ext>
            </a:extLst>
          </p:cNvPr>
          <p:cNvPicPr>
            <a:picLocks noChangeAspect="1"/>
          </p:cNvPicPr>
          <p:nvPr/>
        </p:nvPicPr>
        <p:blipFill>
          <a:blip r:embed="rId2"/>
          <a:stretch>
            <a:fillRect/>
          </a:stretch>
        </p:blipFill>
        <p:spPr>
          <a:xfrm>
            <a:off x="236221" y="2349501"/>
            <a:ext cx="4204716" cy="3569208"/>
          </a:xfrm>
          <a:prstGeom prst="rect">
            <a:avLst/>
          </a:prstGeom>
        </p:spPr>
      </p:pic>
      <p:pic>
        <p:nvPicPr>
          <p:cNvPr id="8" name="Image 7">
            <a:extLst>
              <a:ext uri="{FF2B5EF4-FFF2-40B4-BE49-F238E27FC236}">
                <a16:creationId xmlns:a16="http://schemas.microsoft.com/office/drawing/2014/main" id="{B50D8558-43A4-4A76-8153-92763FAF127D}"/>
              </a:ext>
            </a:extLst>
          </p:cNvPr>
          <p:cNvPicPr>
            <a:picLocks noChangeAspect="1"/>
          </p:cNvPicPr>
          <p:nvPr/>
        </p:nvPicPr>
        <p:blipFill>
          <a:blip r:embed="rId3"/>
          <a:stretch>
            <a:fillRect/>
          </a:stretch>
        </p:blipFill>
        <p:spPr>
          <a:xfrm>
            <a:off x="4749799" y="2349500"/>
            <a:ext cx="4200508" cy="3569208"/>
          </a:xfrm>
          <a:prstGeom prst="rect">
            <a:avLst/>
          </a:prstGeom>
        </p:spPr>
      </p:pic>
    </p:spTree>
    <p:extLst>
      <p:ext uri="{BB962C8B-B14F-4D97-AF65-F5344CB8AC3E}">
        <p14:creationId xmlns:p14="http://schemas.microsoft.com/office/powerpoint/2010/main" val="229809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058C21BE-1D82-4A7C-B596-089A2DF75F1D}"/>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27413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E663E394-366E-4B24-9E9D-09248BD2AFA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88662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536B4206-EDD5-441C-B3D6-525492D9903C}"/>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31E5A4E8-573B-455E-81DC-F5913A700A49}"/>
              </a:ext>
            </a:extLst>
          </p:cNvPr>
          <p:cNvPicPr>
            <a:picLocks noChangeAspect="1"/>
          </p:cNvPicPr>
          <p:nvPr/>
        </p:nvPicPr>
        <p:blipFill>
          <a:blip r:embed="rId3"/>
          <a:stretch>
            <a:fillRect/>
          </a:stretch>
        </p:blipFill>
        <p:spPr>
          <a:xfrm>
            <a:off x="4745592" y="2349500"/>
            <a:ext cx="4204716" cy="3569208"/>
          </a:xfrm>
          <a:prstGeom prst="rect">
            <a:avLst/>
          </a:prstGeom>
        </p:spPr>
      </p:pic>
    </p:spTree>
    <p:extLst>
      <p:ext uri="{BB962C8B-B14F-4D97-AF65-F5344CB8AC3E}">
        <p14:creationId xmlns:p14="http://schemas.microsoft.com/office/powerpoint/2010/main" val="255663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872C12F8-2BE8-41F8-9FF3-6CE3EA523D4D}"/>
              </a:ext>
            </a:extLst>
          </p:cNvPr>
          <p:cNvGraphicFramePr>
            <a:graphicFrameLocks noGrp="1"/>
          </p:cNvGraphicFramePr>
          <p:nvPr/>
        </p:nvGraphicFramePr>
        <p:xfrm>
          <a:off x="126000" y="1295607"/>
          <a:ext cx="8892000" cy="4333761"/>
        </p:xfrm>
        <a:graphic>
          <a:graphicData uri="http://schemas.openxmlformats.org/drawingml/2006/table">
            <a:tbl>
              <a:tblPr/>
              <a:tblGrid>
                <a:gridCol w="1148400">
                  <a:extLst>
                    <a:ext uri="{9D8B030D-6E8A-4147-A177-3AD203B41FA5}">
                      <a16:colId xmlns:a16="http://schemas.microsoft.com/office/drawing/2014/main" val="767214110"/>
                    </a:ext>
                  </a:extLst>
                </a:gridCol>
                <a:gridCol w="72000">
                  <a:extLst>
                    <a:ext uri="{9D8B030D-6E8A-4147-A177-3AD203B41FA5}">
                      <a16:colId xmlns:a16="http://schemas.microsoft.com/office/drawing/2014/main" val="2536499546"/>
                    </a:ext>
                  </a:extLst>
                </a:gridCol>
                <a:gridCol w="860400">
                  <a:extLst>
                    <a:ext uri="{9D8B030D-6E8A-4147-A177-3AD203B41FA5}">
                      <a16:colId xmlns:a16="http://schemas.microsoft.com/office/drawing/2014/main" val="89861951"/>
                    </a:ext>
                  </a:extLst>
                </a:gridCol>
                <a:gridCol w="72000">
                  <a:extLst>
                    <a:ext uri="{9D8B030D-6E8A-4147-A177-3AD203B41FA5}">
                      <a16:colId xmlns:a16="http://schemas.microsoft.com/office/drawing/2014/main" val="1922313870"/>
                    </a:ext>
                  </a:extLst>
                </a:gridCol>
                <a:gridCol w="1123200">
                  <a:extLst>
                    <a:ext uri="{9D8B030D-6E8A-4147-A177-3AD203B41FA5}">
                      <a16:colId xmlns:a16="http://schemas.microsoft.com/office/drawing/2014/main" val="2889272051"/>
                    </a:ext>
                  </a:extLst>
                </a:gridCol>
                <a:gridCol w="1123200">
                  <a:extLst>
                    <a:ext uri="{9D8B030D-6E8A-4147-A177-3AD203B41FA5}">
                      <a16:colId xmlns:a16="http://schemas.microsoft.com/office/drawing/2014/main" val="3181415602"/>
                    </a:ext>
                  </a:extLst>
                </a:gridCol>
                <a:gridCol w="72000">
                  <a:extLst>
                    <a:ext uri="{9D8B030D-6E8A-4147-A177-3AD203B41FA5}">
                      <a16:colId xmlns:a16="http://schemas.microsoft.com/office/drawing/2014/main" val="2213991889"/>
                    </a:ext>
                  </a:extLst>
                </a:gridCol>
                <a:gridCol w="1040400">
                  <a:extLst>
                    <a:ext uri="{9D8B030D-6E8A-4147-A177-3AD203B41FA5}">
                      <a16:colId xmlns:a16="http://schemas.microsoft.com/office/drawing/2014/main" val="3979685404"/>
                    </a:ext>
                  </a:extLst>
                </a:gridCol>
                <a:gridCol w="72000">
                  <a:extLst>
                    <a:ext uri="{9D8B030D-6E8A-4147-A177-3AD203B41FA5}">
                      <a16:colId xmlns:a16="http://schemas.microsoft.com/office/drawing/2014/main" val="3458414820"/>
                    </a:ext>
                  </a:extLst>
                </a:gridCol>
                <a:gridCol w="1011600">
                  <a:extLst>
                    <a:ext uri="{9D8B030D-6E8A-4147-A177-3AD203B41FA5}">
                      <a16:colId xmlns:a16="http://schemas.microsoft.com/office/drawing/2014/main" val="2044496335"/>
                    </a:ext>
                  </a:extLst>
                </a:gridCol>
                <a:gridCol w="72000">
                  <a:extLst>
                    <a:ext uri="{9D8B030D-6E8A-4147-A177-3AD203B41FA5}">
                      <a16:colId xmlns:a16="http://schemas.microsoft.com/office/drawing/2014/main" val="1094451101"/>
                    </a:ext>
                  </a:extLst>
                </a:gridCol>
                <a:gridCol w="1076400">
                  <a:extLst>
                    <a:ext uri="{9D8B030D-6E8A-4147-A177-3AD203B41FA5}">
                      <a16:colId xmlns:a16="http://schemas.microsoft.com/office/drawing/2014/main" val="2702726376"/>
                    </a:ext>
                  </a:extLst>
                </a:gridCol>
                <a:gridCol w="72000">
                  <a:extLst>
                    <a:ext uri="{9D8B030D-6E8A-4147-A177-3AD203B41FA5}">
                      <a16:colId xmlns:a16="http://schemas.microsoft.com/office/drawing/2014/main" val="2053803265"/>
                    </a:ext>
                  </a:extLst>
                </a:gridCol>
                <a:gridCol w="1076400">
                  <a:extLst>
                    <a:ext uri="{9D8B030D-6E8A-4147-A177-3AD203B41FA5}">
                      <a16:colId xmlns:a16="http://schemas.microsoft.com/office/drawing/2014/main" val="1894199571"/>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35602943"/>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6891505"/>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7 979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572875"/>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29 325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1244"/>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 NA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-5 379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548558"/>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31 925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22272"/>
                  </a:ext>
                </a:extLst>
              </a:tr>
              <a:tr h="72000">
                <a:tc>
                  <a:txBody>
                    <a:bodyPr/>
                    <a:lstStyle/>
                    <a:p>
                      <a:pPr algn="ctr" fontAlgn="ctr"/>
                      <a:r>
                        <a:rPr lang="fr-FR" sz="100" b="0" i="0" u="none" strike="noStrike" dirty="0">
                          <a:solidFill>
                            <a:srgbClr val="000000"/>
                          </a:solidFill>
                          <a:effectLst/>
                          <a:latin typeface="Calibri" panose="020F0502020204030204" pitchFamily="34" charset="0"/>
                        </a:rPr>
                        <a:t> </a:t>
                      </a:r>
                    </a:p>
                  </a:txBody>
                  <a:tcPr marL="5307" marR="5307" marT="5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307" marR="5307" marT="530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133611"/>
                  </a:ext>
                </a:extLst>
              </a:tr>
              <a:tr h="33436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11023017"/>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832422"/>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1 052 727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19 314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367183"/>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1 816 346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30 987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609892"/>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50 301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166137"/>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243814"/>
                  </a:ext>
                </a:extLst>
              </a:tr>
              <a:tr h="33436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14676160"/>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019489"/>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41585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823874"/>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3087894"/>
                  </a:ext>
                </a:extLst>
              </a:tr>
              <a:tr h="33436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78457642"/>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2883051"/>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81,298</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1 248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08274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81,298</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1 248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13928"/>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5F9BAB07-407A-4D3F-9065-A66719D67435}"/>
              </a:ext>
            </a:extLst>
          </p:cNvPr>
          <p:cNvGraphicFramePr>
            <a:graphicFrameLocks noGrp="1"/>
          </p:cNvGraphicFramePr>
          <p:nvPr/>
        </p:nvGraphicFramePr>
        <p:xfrm>
          <a:off x="126000" y="1295607"/>
          <a:ext cx="8892565" cy="936000"/>
        </p:xfrm>
        <a:graphic>
          <a:graphicData uri="http://schemas.openxmlformats.org/drawingml/2006/table">
            <a:tbl>
              <a:tblPr/>
              <a:tblGrid>
                <a:gridCol w="1148569">
                  <a:extLst>
                    <a:ext uri="{9D8B030D-6E8A-4147-A177-3AD203B41FA5}">
                      <a16:colId xmlns:a16="http://schemas.microsoft.com/office/drawing/2014/main" val="2901183064"/>
                    </a:ext>
                  </a:extLst>
                </a:gridCol>
                <a:gridCol w="72000">
                  <a:extLst>
                    <a:ext uri="{9D8B030D-6E8A-4147-A177-3AD203B41FA5}">
                      <a16:colId xmlns:a16="http://schemas.microsoft.com/office/drawing/2014/main" val="1575423870"/>
                    </a:ext>
                  </a:extLst>
                </a:gridCol>
                <a:gridCol w="861427">
                  <a:extLst>
                    <a:ext uri="{9D8B030D-6E8A-4147-A177-3AD203B41FA5}">
                      <a16:colId xmlns:a16="http://schemas.microsoft.com/office/drawing/2014/main" val="3386368527"/>
                    </a:ext>
                  </a:extLst>
                </a:gridCol>
                <a:gridCol w="72000">
                  <a:extLst>
                    <a:ext uri="{9D8B030D-6E8A-4147-A177-3AD203B41FA5}">
                      <a16:colId xmlns:a16="http://schemas.microsoft.com/office/drawing/2014/main" val="272133497"/>
                    </a:ext>
                  </a:extLst>
                </a:gridCol>
                <a:gridCol w="1123599">
                  <a:extLst>
                    <a:ext uri="{9D8B030D-6E8A-4147-A177-3AD203B41FA5}">
                      <a16:colId xmlns:a16="http://schemas.microsoft.com/office/drawing/2014/main" val="3735122340"/>
                    </a:ext>
                  </a:extLst>
                </a:gridCol>
                <a:gridCol w="1123599">
                  <a:extLst>
                    <a:ext uri="{9D8B030D-6E8A-4147-A177-3AD203B41FA5}">
                      <a16:colId xmlns:a16="http://schemas.microsoft.com/office/drawing/2014/main" val="785765075"/>
                    </a:ext>
                  </a:extLst>
                </a:gridCol>
                <a:gridCol w="72000">
                  <a:extLst>
                    <a:ext uri="{9D8B030D-6E8A-4147-A177-3AD203B41FA5}">
                      <a16:colId xmlns:a16="http://schemas.microsoft.com/office/drawing/2014/main" val="8957499"/>
                    </a:ext>
                  </a:extLst>
                </a:gridCol>
                <a:gridCol w="1039330">
                  <a:extLst>
                    <a:ext uri="{9D8B030D-6E8A-4147-A177-3AD203B41FA5}">
                      <a16:colId xmlns:a16="http://schemas.microsoft.com/office/drawing/2014/main" val="716814757"/>
                    </a:ext>
                  </a:extLst>
                </a:gridCol>
                <a:gridCol w="72000">
                  <a:extLst>
                    <a:ext uri="{9D8B030D-6E8A-4147-A177-3AD203B41FA5}">
                      <a16:colId xmlns:a16="http://schemas.microsoft.com/office/drawing/2014/main" val="4145669618"/>
                    </a:ext>
                  </a:extLst>
                </a:gridCol>
                <a:gridCol w="1011241">
                  <a:extLst>
                    <a:ext uri="{9D8B030D-6E8A-4147-A177-3AD203B41FA5}">
                      <a16:colId xmlns:a16="http://schemas.microsoft.com/office/drawing/2014/main" val="1934460127"/>
                    </a:ext>
                  </a:extLst>
                </a:gridCol>
                <a:gridCol w="72000">
                  <a:extLst>
                    <a:ext uri="{9D8B030D-6E8A-4147-A177-3AD203B41FA5}">
                      <a16:colId xmlns:a16="http://schemas.microsoft.com/office/drawing/2014/main" val="3150662286"/>
                    </a:ext>
                  </a:extLst>
                </a:gridCol>
                <a:gridCol w="1076400">
                  <a:extLst>
                    <a:ext uri="{9D8B030D-6E8A-4147-A177-3AD203B41FA5}">
                      <a16:colId xmlns:a16="http://schemas.microsoft.com/office/drawing/2014/main" val="2545206008"/>
                    </a:ext>
                  </a:extLst>
                </a:gridCol>
                <a:gridCol w="72000">
                  <a:extLst>
                    <a:ext uri="{9D8B030D-6E8A-4147-A177-3AD203B41FA5}">
                      <a16:colId xmlns:a16="http://schemas.microsoft.com/office/drawing/2014/main" val="1817507802"/>
                    </a:ext>
                  </a:extLst>
                </a:gridCol>
                <a:gridCol w="1076400">
                  <a:extLst>
                    <a:ext uri="{9D8B030D-6E8A-4147-A177-3AD203B41FA5}">
                      <a16:colId xmlns:a16="http://schemas.microsoft.com/office/drawing/2014/main" val="2396077634"/>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(JPY)</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99608096"/>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3028038"/>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6014"/>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95315"/>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81DA5B4B-CE66-4D84-98B9-085A926F1DD7}"/>
              </a:ext>
            </a:extLst>
          </p:cNvPr>
          <p:cNvPicPr>
            <a:picLocks noChangeAspect="1"/>
          </p:cNvPicPr>
          <p:nvPr/>
        </p:nvPicPr>
        <p:blipFill>
          <a:blip r:embed="rId2"/>
          <a:stretch>
            <a:fillRect/>
          </a:stretch>
        </p:blipFill>
        <p:spPr>
          <a:xfrm>
            <a:off x="234332" y="2349503"/>
            <a:ext cx="4212701" cy="3554276"/>
          </a:xfrm>
          <a:prstGeom prst="rect">
            <a:avLst/>
          </a:prstGeom>
        </p:spPr>
      </p:pic>
      <p:pic>
        <p:nvPicPr>
          <p:cNvPr id="8" name="Image 7">
            <a:extLst>
              <a:ext uri="{FF2B5EF4-FFF2-40B4-BE49-F238E27FC236}">
                <a16:creationId xmlns:a16="http://schemas.microsoft.com/office/drawing/2014/main" id="{F513AE51-B193-4375-88D8-27BA35421B3F}"/>
              </a:ext>
            </a:extLst>
          </p:cNvPr>
          <p:cNvPicPr>
            <a:picLocks noChangeAspect="1"/>
          </p:cNvPicPr>
          <p:nvPr/>
        </p:nvPicPr>
        <p:blipFill>
          <a:blip r:embed="rId3"/>
          <a:stretch>
            <a:fillRect/>
          </a:stretch>
        </p:blipFill>
        <p:spPr>
          <a:xfrm>
            <a:off x="4752852" y="2349503"/>
            <a:ext cx="4212701"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53DC0846-F160-4035-B704-F8B6986739A5}"/>
              </a:ext>
            </a:extLst>
          </p:cNvPr>
          <p:cNvPicPr>
            <a:picLocks noChangeAspect="1"/>
          </p:cNvPicPr>
          <p:nvPr/>
        </p:nvPicPr>
        <p:blipFill>
          <a:blip r:embed="rId2"/>
          <a:stretch>
            <a:fillRect/>
          </a:stretch>
        </p:blipFill>
        <p:spPr>
          <a:xfrm>
            <a:off x="234331" y="2349501"/>
            <a:ext cx="4200508" cy="3554276"/>
          </a:xfrm>
          <a:prstGeom prst="rect">
            <a:avLst/>
          </a:prstGeom>
        </p:spPr>
      </p:pic>
      <p:pic>
        <p:nvPicPr>
          <p:cNvPr id="9" name="Image 8">
            <a:extLst>
              <a:ext uri="{FF2B5EF4-FFF2-40B4-BE49-F238E27FC236}">
                <a16:creationId xmlns:a16="http://schemas.microsoft.com/office/drawing/2014/main" id="{957EC762-4427-4016-8EDF-BD0EC547CFA0}"/>
              </a:ext>
            </a:extLst>
          </p:cNvPr>
          <p:cNvPicPr>
            <a:picLocks noChangeAspect="1"/>
          </p:cNvPicPr>
          <p:nvPr/>
        </p:nvPicPr>
        <p:blipFill>
          <a:blip r:embed="rId3"/>
          <a:stretch>
            <a:fillRect/>
          </a:stretch>
        </p:blipFill>
        <p:spPr>
          <a:xfrm>
            <a:off x="4752852" y="2349501"/>
            <a:ext cx="4212702"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7" name="Image 6">
            <a:extLst>
              <a:ext uri="{FF2B5EF4-FFF2-40B4-BE49-F238E27FC236}">
                <a16:creationId xmlns:a16="http://schemas.microsoft.com/office/drawing/2014/main" id="{34955A5F-C37D-433F-B8DE-194050526910}"/>
              </a:ext>
            </a:extLst>
          </p:cNvPr>
          <p:cNvPicPr>
            <a:picLocks noChangeAspect="1"/>
          </p:cNvPicPr>
          <p:nvPr/>
        </p:nvPicPr>
        <p:blipFill>
          <a:blip r:embed="rId3"/>
          <a:stretch>
            <a:fillRect/>
          </a:stretch>
        </p:blipFill>
        <p:spPr>
          <a:xfrm>
            <a:off x="240429" y="2349502"/>
            <a:ext cx="4200508" cy="3566469"/>
          </a:xfrm>
          <a:prstGeom prst="rect">
            <a:avLst/>
          </a:prstGeom>
        </p:spPr>
      </p:pic>
      <p:pic>
        <p:nvPicPr>
          <p:cNvPr id="8" name="Image 7">
            <a:extLst>
              <a:ext uri="{FF2B5EF4-FFF2-40B4-BE49-F238E27FC236}">
                <a16:creationId xmlns:a16="http://schemas.microsoft.com/office/drawing/2014/main" id="{F8D0C4E2-2FAB-42A2-900D-45E219B1682A}"/>
              </a:ext>
            </a:extLst>
          </p:cNvPr>
          <p:cNvPicPr>
            <a:picLocks noChangeAspect="1"/>
          </p:cNvPicPr>
          <p:nvPr/>
        </p:nvPicPr>
        <p:blipFill>
          <a:blip r:embed="rId4"/>
          <a:stretch>
            <a:fillRect/>
          </a:stretch>
        </p:blipFill>
        <p:spPr>
          <a:xfrm>
            <a:off x="4758948" y="234950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093D63C9-E4A9-4313-804E-4F0F1B6263BB}"/>
              </a:ext>
            </a:extLst>
          </p:cNvPr>
          <p:cNvPicPr>
            <a:picLocks noChangeAspect="1"/>
          </p:cNvPicPr>
          <p:nvPr/>
        </p:nvPicPr>
        <p:blipFill>
          <a:blip r:embed="rId2"/>
          <a:stretch>
            <a:fillRect/>
          </a:stretch>
        </p:blipFill>
        <p:spPr>
          <a:xfrm>
            <a:off x="240429" y="2349502"/>
            <a:ext cx="4200508" cy="3566468"/>
          </a:xfrm>
          <a:prstGeom prst="rect">
            <a:avLst/>
          </a:prstGeom>
        </p:spPr>
      </p:pic>
      <p:pic>
        <p:nvPicPr>
          <p:cNvPr id="8" name="Image 7">
            <a:extLst>
              <a:ext uri="{FF2B5EF4-FFF2-40B4-BE49-F238E27FC236}">
                <a16:creationId xmlns:a16="http://schemas.microsoft.com/office/drawing/2014/main" id="{F0F8298F-806D-4E48-B005-F874B51B4A3B}"/>
              </a:ext>
            </a:extLst>
          </p:cNvPr>
          <p:cNvPicPr>
            <a:picLocks noChangeAspect="1"/>
          </p:cNvPicPr>
          <p:nvPr/>
        </p:nvPicPr>
        <p:blipFill>
          <a:blip r:embed="rId3"/>
          <a:stretch>
            <a:fillRect/>
          </a:stretch>
        </p:blipFill>
        <p:spPr>
          <a:xfrm>
            <a:off x="4758949" y="2349502"/>
            <a:ext cx="4206605" cy="3566468"/>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259739A-AA7F-483E-AE15-693DB5DA095B}"/>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95C8854-0AE1-4984-A9B3-EAC2BC06AE1D}"/>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35B6BBF-3FC7-435B-86B4-5EADABDC6441}"/>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9CDC44E9-B977-45BD-83F2-8B7C5AD8FF15}"/>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36527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D98A72B-88D0-43CA-8226-D1F97CF396C7}"/>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3D45D584-67AD-47F2-9C78-5B4F14D06360}"/>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48367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5627277-9ADD-4E95-9524-191B9F83F78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C8354E6A-700A-4F2A-ABA9-9FB8426E7FE9}"/>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02331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F476F45-BCBF-4130-9733-FB903B1A2AC0}"/>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2B905D2E-DDFE-4021-AF2A-2A40D33F9F98}"/>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60303878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1247</Words>
  <Application>Microsoft Office PowerPoint</Application>
  <PresentationFormat>Affichage à l'écran (4:3)</PresentationFormat>
  <Paragraphs>438</Paragraphs>
  <Slides>37</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703</cp:revision>
  <cp:lastPrinted>2012-02-01T10:00:25Z</cp:lastPrinted>
  <dcterms:created xsi:type="dcterms:W3CDTF">2010-04-23T15:09:35Z</dcterms:created>
  <dcterms:modified xsi:type="dcterms:W3CDTF">2021-10-18T10:01:51Z</dcterms:modified>
</cp:coreProperties>
</file>