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66" r:id="rId4"/>
    <p:sldId id="476" r:id="rId5"/>
    <p:sldId id="493" r:id="rId6"/>
    <p:sldId id="494" r:id="rId7"/>
    <p:sldId id="511" r:id="rId8"/>
    <p:sldId id="512" r:id="rId9"/>
    <p:sldId id="513" r:id="rId10"/>
    <p:sldId id="514" r:id="rId11"/>
    <p:sldId id="470" r:id="rId12"/>
    <p:sldId id="459" r:id="rId13"/>
    <p:sldId id="497" r:id="rId14"/>
    <p:sldId id="499" r:id="rId15"/>
    <p:sldId id="500" r:id="rId16"/>
    <p:sldId id="457" r:id="rId17"/>
    <p:sldId id="501" r:id="rId18"/>
    <p:sldId id="503" r:id="rId19"/>
    <p:sldId id="504" r:id="rId20"/>
    <p:sldId id="456" r:id="rId21"/>
    <p:sldId id="505" r:id="rId22"/>
    <p:sldId id="507" r:id="rId23"/>
    <p:sldId id="458" r:id="rId24"/>
    <p:sldId id="508" r:id="rId25"/>
    <p:sldId id="510" r:id="rId26"/>
    <p:sldId id="515" r:id="rId27"/>
    <p:sldId id="555" r:id="rId28"/>
    <p:sldId id="556" r:id="rId29"/>
    <p:sldId id="516" r:id="rId30"/>
    <p:sldId id="517" r:id="rId31"/>
    <p:sldId id="520" r:id="rId32"/>
    <p:sldId id="521" r:id="rId33"/>
    <p:sldId id="549" r:id="rId34"/>
    <p:sldId id="550" r:id="rId35"/>
    <p:sldId id="552" r:id="rId36"/>
    <p:sldId id="551"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10/11/2021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30</a:t>
            </a:fld>
            <a:endParaRPr lang="fr-FR" dirty="0"/>
          </a:p>
        </p:txBody>
      </p:sp>
    </p:spTree>
    <p:extLst>
      <p:ext uri="{BB962C8B-B14F-4D97-AF65-F5344CB8AC3E}">
        <p14:creationId xmlns:p14="http://schemas.microsoft.com/office/powerpoint/2010/main" val="2996437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11/10/2021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11/10/2021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11/10/2021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11/10/2021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11/10/2021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11/10/2021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11/10/2021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11/10/2021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11/10/2021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11/10/2021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11/10/2021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11/10/2021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29/10/2021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F785987E-AF57-44DB-B484-2654314FB132}"/>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99122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3B82B98E-E395-435C-A7F0-32FC456C9A09}"/>
              </a:ext>
            </a:extLst>
          </p:cNvPr>
          <p:cNvPicPr>
            <a:picLocks noChangeAspect="1"/>
          </p:cNvPicPr>
          <p:nvPr/>
        </p:nvPicPr>
        <p:blipFill>
          <a:blip r:embed="rId2"/>
          <a:stretch>
            <a:fillRect/>
          </a:stretch>
        </p:blipFill>
        <p:spPr>
          <a:xfrm>
            <a:off x="825500" y="1270000"/>
            <a:ext cx="7395089" cy="5066215"/>
          </a:xfrm>
          <a:prstGeom prst="rect">
            <a:avLst/>
          </a:prstGeom>
        </p:spPr>
      </p:pic>
    </p:spTree>
    <p:extLst>
      <p:ext uri="{BB962C8B-B14F-4D97-AF65-F5344CB8AC3E}">
        <p14:creationId xmlns:p14="http://schemas.microsoft.com/office/powerpoint/2010/main" val="188660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3" name="CADJPY_ImageALLOC">
            <a:extLst>
              <a:ext uri="{FF2B5EF4-FFF2-40B4-BE49-F238E27FC236}">
                <a16:creationId xmlns:a16="http://schemas.microsoft.com/office/drawing/2014/main" id="{0BB372C3-4FDE-4268-8223-00394B5B70F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67CF587-49E8-47D4-8690-7B0D8722C609}"/>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142208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3" name="CADJPY_ImageALLOC">
            <a:extLst>
              <a:ext uri="{FF2B5EF4-FFF2-40B4-BE49-F238E27FC236}">
                <a16:creationId xmlns:a16="http://schemas.microsoft.com/office/drawing/2014/main" id="{D19627A6-4B33-4C33-87B1-E5CB19AB63C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E460024-F6D6-4E49-B03B-877E4ACD47D8}"/>
              </a:ext>
            </a:extLst>
          </p:cNvPr>
          <p:cNvPicPr>
            <a:picLocks noChangeAspect="1"/>
          </p:cNvPicPr>
          <p:nvPr/>
        </p:nvPicPr>
        <p:blipFill>
          <a:blip r:embed="rId3"/>
          <a:stretch>
            <a:fillRect/>
          </a:stretch>
        </p:blipFill>
        <p:spPr>
          <a:xfrm>
            <a:off x="4747911" y="2349500"/>
            <a:ext cx="4206605" cy="3584759"/>
          </a:xfrm>
          <a:prstGeom prst="rect">
            <a:avLst/>
          </a:prstGeom>
        </p:spPr>
      </p:pic>
    </p:spTree>
    <p:extLst>
      <p:ext uri="{BB962C8B-B14F-4D97-AF65-F5344CB8AC3E}">
        <p14:creationId xmlns:p14="http://schemas.microsoft.com/office/powerpoint/2010/main" val="377619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92BB4A6-F479-4476-902A-4E2C65EA945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22773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19AE226F-FC4A-4451-BD99-D74F511F466A}"/>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19644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6" name="Image 5">
            <a:extLst>
              <a:ext uri="{FF2B5EF4-FFF2-40B4-BE49-F238E27FC236}">
                <a16:creationId xmlns:a16="http://schemas.microsoft.com/office/drawing/2014/main" id="{148564F6-27EF-40C0-90EE-547F1FD32F88}"/>
              </a:ext>
            </a:extLst>
          </p:cNvPr>
          <p:cNvPicPr>
            <a:picLocks noChangeAspect="1"/>
          </p:cNvPicPr>
          <p:nvPr/>
        </p:nvPicPr>
        <p:blipFill>
          <a:blip r:embed="rId2"/>
          <a:stretch>
            <a:fillRect/>
          </a:stretch>
        </p:blipFill>
        <p:spPr>
          <a:xfrm>
            <a:off x="4754008" y="2369158"/>
            <a:ext cx="4200508" cy="3549549"/>
          </a:xfrm>
          <a:prstGeom prst="rect">
            <a:avLst/>
          </a:prstGeom>
        </p:spPr>
      </p:pic>
      <p:pic>
        <p:nvPicPr>
          <p:cNvPr id="8" name="Image 7">
            <a:extLst>
              <a:ext uri="{FF2B5EF4-FFF2-40B4-BE49-F238E27FC236}">
                <a16:creationId xmlns:a16="http://schemas.microsoft.com/office/drawing/2014/main" id="{09179955-B04F-4472-8E64-21D3C2C7D5C8}"/>
              </a:ext>
            </a:extLst>
          </p:cNvPr>
          <p:cNvPicPr>
            <a:picLocks noChangeAspect="1"/>
          </p:cNvPicPr>
          <p:nvPr/>
        </p:nvPicPr>
        <p:blipFill>
          <a:blip r:embed="rId3"/>
          <a:stretch>
            <a:fillRect/>
          </a:stretch>
        </p:blipFill>
        <p:spPr>
          <a:xfrm>
            <a:off x="236220" y="2349500"/>
            <a:ext cx="4206605" cy="3584759"/>
          </a:xfrm>
          <a:prstGeom prst="rect">
            <a:avLst/>
          </a:prstGeom>
        </p:spPr>
      </p:pic>
    </p:spTree>
    <p:extLst>
      <p:ext uri="{BB962C8B-B14F-4D97-AF65-F5344CB8AC3E}">
        <p14:creationId xmlns:p14="http://schemas.microsoft.com/office/powerpoint/2010/main" val="235586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0813C92F-F881-4E81-B8DB-0500500EA76B}"/>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10" name="Image 9">
            <a:extLst>
              <a:ext uri="{FF2B5EF4-FFF2-40B4-BE49-F238E27FC236}">
                <a16:creationId xmlns:a16="http://schemas.microsoft.com/office/drawing/2014/main" id="{1BD571AC-E1F9-4B32-8F62-82902AB170E1}"/>
              </a:ext>
            </a:extLst>
          </p:cNvPr>
          <p:cNvPicPr>
            <a:picLocks noChangeAspect="1"/>
          </p:cNvPicPr>
          <p:nvPr/>
        </p:nvPicPr>
        <p:blipFill>
          <a:blip r:embed="rId3"/>
          <a:stretch>
            <a:fillRect/>
          </a:stretch>
        </p:blipFill>
        <p:spPr>
          <a:xfrm>
            <a:off x="4771062" y="2369921"/>
            <a:ext cx="4200508" cy="3529890"/>
          </a:xfrm>
          <a:prstGeom prst="rect">
            <a:avLst/>
          </a:prstGeom>
        </p:spPr>
      </p:pic>
    </p:spTree>
    <p:extLst>
      <p:ext uri="{BB962C8B-B14F-4D97-AF65-F5344CB8AC3E}">
        <p14:creationId xmlns:p14="http://schemas.microsoft.com/office/powerpoint/2010/main" val="81754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D1B1E7E-FA01-4BC9-A367-FF7B260BAC2F}"/>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74628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C08B029B-B96F-44B0-AB31-D7B589F809C4}"/>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420744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9887DD50-CDF1-4750-8C92-2A610B6BB0B3}"/>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E54C78A2-2B36-4122-A038-C24AE90EF8C5}"/>
              </a:ext>
            </a:extLst>
          </p:cNvPr>
          <p:cNvPicPr>
            <a:picLocks noChangeAspect="1"/>
          </p:cNvPicPr>
          <p:nvPr/>
        </p:nvPicPr>
        <p:blipFill>
          <a:blip r:embed="rId3"/>
          <a:stretch>
            <a:fillRect/>
          </a:stretch>
        </p:blipFill>
        <p:spPr>
          <a:xfrm>
            <a:off x="4754008" y="2349499"/>
            <a:ext cx="4200508" cy="3570731"/>
          </a:xfrm>
          <a:prstGeom prst="rect">
            <a:avLst/>
          </a:prstGeom>
        </p:spPr>
      </p:pic>
    </p:spTree>
    <p:extLst>
      <p:ext uri="{BB962C8B-B14F-4D97-AF65-F5344CB8AC3E}">
        <p14:creationId xmlns:p14="http://schemas.microsoft.com/office/powerpoint/2010/main" val="16277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FB8D5D97-8276-4CD1-A0AC-78284FA1FC2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62775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56473F27-4B9C-4178-B1E7-757761E30605}"/>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2148960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3" name="USDCAD_ImageALLOC">
            <a:extLst>
              <a:ext uri="{FF2B5EF4-FFF2-40B4-BE49-F238E27FC236}">
                <a16:creationId xmlns:a16="http://schemas.microsoft.com/office/drawing/2014/main" id="{B2B903DA-1DE2-4712-ADB7-CE007D049F9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158FCEB-794E-4DF5-A159-5A43D71742B7}"/>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627739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- 2021</a:t>
            </a:r>
            <a:endParaRPr lang="en-US"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872C12F8-2BE8-41F8-9FF3-6CE3EA523D4D}"/>
              </a:ext>
            </a:extLst>
          </p:cNvPr>
          <p:cNvGraphicFramePr>
            <a:graphicFrameLocks noGrp="1"/>
          </p:cNvGraphicFramePr>
          <p:nvPr/>
        </p:nvGraphicFramePr>
        <p:xfrm>
          <a:off x="126000" y="1295607"/>
          <a:ext cx="8892000" cy="4333761"/>
        </p:xfrm>
        <a:graphic>
          <a:graphicData uri="http://schemas.openxmlformats.org/drawingml/2006/table">
            <a:tbl>
              <a:tblPr/>
              <a:tblGrid>
                <a:gridCol w="1148400">
                  <a:extLst>
                    <a:ext uri="{9D8B030D-6E8A-4147-A177-3AD203B41FA5}">
                      <a16:colId xmlns:a16="http://schemas.microsoft.com/office/drawing/2014/main" val="767214110"/>
                    </a:ext>
                  </a:extLst>
                </a:gridCol>
                <a:gridCol w="72000">
                  <a:extLst>
                    <a:ext uri="{9D8B030D-6E8A-4147-A177-3AD203B41FA5}">
                      <a16:colId xmlns:a16="http://schemas.microsoft.com/office/drawing/2014/main" val="2536499546"/>
                    </a:ext>
                  </a:extLst>
                </a:gridCol>
                <a:gridCol w="860400">
                  <a:extLst>
                    <a:ext uri="{9D8B030D-6E8A-4147-A177-3AD203B41FA5}">
                      <a16:colId xmlns:a16="http://schemas.microsoft.com/office/drawing/2014/main" val="89861951"/>
                    </a:ext>
                  </a:extLst>
                </a:gridCol>
                <a:gridCol w="72000">
                  <a:extLst>
                    <a:ext uri="{9D8B030D-6E8A-4147-A177-3AD203B41FA5}">
                      <a16:colId xmlns:a16="http://schemas.microsoft.com/office/drawing/2014/main" val="1922313870"/>
                    </a:ext>
                  </a:extLst>
                </a:gridCol>
                <a:gridCol w="1123200">
                  <a:extLst>
                    <a:ext uri="{9D8B030D-6E8A-4147-A177-3AD203B41FA5}">
                      <a16:colId xmlns:a16="http://schemas.microsoft.com/office/drawing/2014/main" val="2889272051"/>
                    </a:ext>
                  </a:extLst>
                </a:gridCol>
                <a:gridCol w="1123200">
                  <a:extLst>
                    <a:ext uri="{9D8B030D-6E8A-4147-A177-3AD203B41FA5}">
                      <a16:colId xmlns:a16="http://schemas.microsoft.com/office/drawing/2014/main" val="3181415602"/>
                    </a:ext>
                  </a:extLst>
                </a:gridCol>
                <a:gridCol w="72000">
                  <a:extLst>
                    <a:ext uri="{9D8B030D-6E8A-4147-A177-3AD203B41FA5}">
                      <a16:colId xmlns:a16="http://schemas.microsoft.com/office/drawing/2014/main" val="2213991889"/>
                    </a:ext>
                  </a:extLst>
                </a:gridCol>
                <a:gridCol w="1040400">
                  <a:extLst>
                    <a:ext uri="{9D8B030D-6E8A-4147-A177-3AD203B41FA5}">
                      <a16:colId xmlns:a16="http://schemas.microsoft.com/office/drawing/2014/main" val="3979685404"/>
                    </a:ext>
                  </a:extLst>
                </a:gridCol>
                <a:gridCol w="72000">
                  <a:extLst>
                    <a:ext uri="{9D8B030D-6E8A-4147-A177-3AD203B41FA5}">
                      <a16:colId xmlns:a16="http://schemas.microsoft.com/office/drawing/2014/main" val="3458414820"/>
                    </a:ext>
                  </a:extLst>
                </a:gridCol>
                <a:gridCol w="1011600">
                  <a:extLst>
                    <a:ext uri="{9D8B030D-6E8A-4147-A177-3AD203B41FA5}">
                      <a16:colId xmlns:a16="http://schemas.microsoft.com/office/drawing/2014/main" val="2044496335"/>
                    </a:ext>
                  </a:extLst>
                </a:gridCol>
                <a:gridCol w="72000">
                  <a:extLst>
                    <a:ext uri="{9D8B030D-6E8A-4147-A177-3AD203B41FA5}">
                      <a16:colId xmlns:a16="http://schemas.microsoft.com/office/drawing/2014/main" val="1094451101"/>
                    </a:ext>
                  </a:extLst>
                </a:gridCol>
                <a:gridCol w="1076400">
                  <a:extLst>
                    <a:ext uri="{9D8B030D-6E8A-4147-A177-3AD203B41FA5}">
                      <a16:colId xmlns:a16="http://schemas.microsoft.com/office/drawing/2014/main" val="2702726376"/>
                    </a:ext>
                  </a:extLst>
                </a:gridCol>
                <a:gridCol w="72000">
                  <a:extLst>
                    <a:ext uri="{9D8B030D-6E8A-4147-A177-3AD203B41FA5}">
                      <a16:colId xmlns:a16="http://schemas.microsoft.com/office/drawing/2014/main" val="2053803265"/>
                    </a:ext>
                  </a:extLst>
                </a:gridCol>
                <a:gridCol w="1076400">
                  <a:extLst>
                    <a:ext uri="{9D8B030D-6E8A-4147-A177-3AD203B41FA5}">
                      <a16:colId xmlns:a16="http://schemas.microsoft.com/office/drawing/2014/main" val="1894199571"/>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(USD)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35602943"/>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6891505"/>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368 646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375 000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7 979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572875"/>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1 354 880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1 425 069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29 325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1244"/>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-248 526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-152 237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163%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 NA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-5 379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548558"/>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1 475 000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1 647 832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31 925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922272"/>
                  </a:ext>
                </a:extLst>
              </a:tr>
              <a:tr h="72000">
                <a:tc>
                  <a:txBody>
                    <a:bodyPr/>
                    <a:lstStyle/>
                    <a:p>
                      <a:pPr algn="ctr" fontAlgn="ctr"/>
                      <a:r>
                        <a:rPr lang="fr-FR" sz="100" b="0" i="0" u="none" strike="noStrike" dirty="0">
                          <a:solidFill>
                            <a:srgbClr val="000000"/>
                          </a:solidFill>
                          <a:effectLst/>
                          <a:latin typeface="Calibri" panose="020F0502020204030204" pitchFamily="34" charset="0"/>
                        </a:rPr>
                        <a:t> </a:t>
                      </a:r>
                    </a:p>
                  </a:txBody>
                  <a:tcPr marL="5307" marR="5307" marT="5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 b="0" i="0" u="none" strike="noStrike">
                        <a:solidFill>
                          <a:srgbClr val="000000"/>
                        </a:solidFill>
                        <a:effectLst/>
                        <a:latin typeface="Calibri" panose="020F0502020204030204" pitchFamily="34" charset="0"/>
                      </a:endParaRPr>
                    </a:p>
                  </a:txBody>
                  <a:tcPr marL="5307" marR="5307" marT="5307" marB="0" anchor="ctr">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595959"/>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133611"/>
                  </a:ext>
                </a:extLst>
              </a:tr>
              <a:tr h="334360">
                <a:tc>
                  <a:txBody>
                    <a:bodyPr/>
                    <a:lstStyle/>
                    <a:p>
                      <a:pPr algn="ctr" fontAlgn="ctr"/>
                      <a:r>
                        <a:rPr lang="fr-FR" sz="1100" b="1" i="0" u="none" strike="noStrike" dirty="0">
                          <a:solidFill>
                            <a:srgbClr val="000000"/>
                          </a:solidFill>
                          <a:effectLst/>
                          <a:latin typeface="Calibri" panose="020F0502020204030204" pitchFamily="34" charset="0"/>
                        </a:rPr>
                        <a:t>EURGBP</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11023017"/>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6832422"/>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1 052 727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1 321 165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19 314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367183"/>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1 688 945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1 816 346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30 987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609892"/>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2 741 672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3 137 511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50 301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166137"/>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2243814"/>
                  </a:ext>
                </a:extLst>
              </a:tr>
              <a:tr h="334360">
                <a:tc>
                  <a:txBody>
                    <a:bodyPr/>
                    <a:lstStyle/>
                    <a:p>
                      <a:pPr algn="ctr" fontAlgn="ctr"/>
                      <a:r>
                        <a:rPr lang="fr-FR" sz="1100" b="1" i="0" u="none" strike="noStrike" dirty="0">
                          <a:solidFill>
                            <a:srgbClr val="000000"/>
                          </a:solidFill>
                          <a:effectLst/>
                          <a:latin typeface="Calibri" panose="020F0502020204030204" pitchFamily="34" charset="0"/>
                        </a:rPr>
                        <a:t>USDCAD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14676160"/>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019489"/>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415850"/>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823874"/>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3087894"/>
                  </a:ext>
                </a:extLst>
              </a:tr>
              <a:tr h="33436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78457642"/>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2883051"/>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40 888 052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81,297</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1 251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082740"/>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40 888 052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81,297</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1 251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313928"/>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5F9BAB07-407A-4D3F-9065-A66719D67435}"/>
              </a:ext>
            </a:extLst>
          </p:cNvPr>
          <p:cNvGraphicFramePr>
            <a:graphicFrameLocks noGrp="1"/>
          </p:cNvGraphicFramePr>
          <p:nvPr/>
        </p:nvGraphicFramePr>
        <p:xfrm>
          <a:off x="126000" y="1295607"/>
          <a:ext cx="8892565" cy="936000"/>
        </p:xfrm>
        <a:graphic>
          <a:graphicData uri="http://schemas.openxmlformats.org/drawingml/2006/table">
            <a:tbl>
              <a:tblPr/>
              <a:tblGrid>
                <a:gridCol w="1148569">
                  <a:extLst>
                    <a:ext uri="{9D8B030D-6E8A-4147-A177-3AD203B41FA5}">
                      <a16:colId xmlns:a16="http://schemas.microsoft.com/office/drawing/2014/main" val="2901183064"/>
                    </a:ext>
                  </a:extLst>
                </a:gridCol>
                <a:gridCol w="72000">
                  <a:extLst>
                    <a:ext uri="{9D8B030D-6E8A-4147-A177-3AD203B41FA5}">
                      <a16:colId xmlns:a16="http://schemas.microsoft.com/office/drawing/2014/main" val="1575423870"/>
                    </a:ext>
                  </a:extLst>
                </a:gridCol>
                <a:gridCol w="861427">
                  <a:extLst>
                    <a:ext uri="{9D8B030D-6E8A-4147-A177-3AD203B41FA5}">
                      <a16:colId xmlns:a16="http://schemas.microsoft.com/office/drawing/2014/main" val="3386368527"/>
                    </a:ext>
                  </a:extLst>
                </a:gridCol>
                <a:gridCol w="72000">
                  <a:extLst>
                    <a:ext uri="{9D8B030D-6E8A-4147-A177-3AD203B41FA5}">
                      <a16:colId xmlns:a16="http://schemas.microsoft.com/office/drawing/2014/main" val="272133497"/>
                    </a:ext>
                  </a:extLst>
                </a:gridCol>
                <a:gridCol w="1123599">
                  <a:extLst>
                    <a:ext uri="{9D8B030D-6E8A-4147-A177-3AD203B41FA5}">
                      <a16:colId xmlns:a16="http://schemas.microsoft.com/office/drawing/2014/main" val="3735122340"/>
                    </a:ext>
                  </a:extLst>
                </a:gridCol>
                <a:gridCol w="1123599">
                  <a:extLst>
                    <a:ext uri="{9D8B030D-6E8A-4147-A177-3AD203B41FA5}">
                      <a16:colId xmlns:a16="http://schemas.microsoft.com/office/drawing/2014/main" val="785765075"/>
                    </a:ext>
                  </a:extLst>
                </a:gridCol>
                <a:gridCol w="72000">
                  <a:extLst>
                    <a:ext uri="{9D8B030D-6E8A-4147-A177-3AD203B41FA5}">
                      <a16:colId xmlns:a16="http://schemas.microsoft.com/office/drawing/2014/main" val="8957499"/>
                    </a:ext>
                  </a:extLst>
                </a:gridCol>
                <a:gridCol w="1039330">
                  <a:extLst>
                    <a:ext uri="{9D8B030D-6E8A-4147-A177-3AD203B41FA5}">
                      <a16:colId xmlns:a16="http://schemas.microsoft.com/office/drawing/2014/main" val="716814757"/>
                    </a:ext>
                  </a:extLst>
                </a:gridCol>
                <a:gridCol w="72000">
                  <a:extLst>
                    <a:ext uri="{9D8B030D-6E8A-4147-A177-3AD203B41FA5}">
                      <a16:colId xmlns:a16="http://schemas.microsoft.com/office/drawing/2014/main" val="4145669618"/>
                    </a:ext>
                  </a:extLst>
                </a:gridCol>
                <a:gridCol w="1011241">
                  <a:extLst>
                    <a:ext uri="{9D8B030D-6E8A-4147-A177-3AD203B41FA5}">
                      <a16:colId xmlns:a16="http://schemas.microsoft.com/office/drawing/2014/main" val="1934460127"/>
                    </a:ext>
                  </a:extLst>
                </a:gridCol>
                <a:gridCol w="72000">
                  <a:extLst>
                    <a:ext uri="{9D8B030D-6E8A-4147-A177-3AD203B41FA5}">
                      <a16:colId xmlns:a16="http://schemas.microsoft.com/office/drawing/2014/main" val="3150662286"/>
                    </a:ext>
                  </a:extLst>
                </a:gridCol>
                <a:gridCol w="1076400">
                  <a:extLst>
                    <a:ext uri="{9D8B030D-6E8A-4147-A177-3AD203B41FA5}">
                      <a16:colId xmlns:a16="http://schemas.microsoft.com/office/drawing/2014/main" val="2545206008"/>
                    </a:ext>
                  </a:extLst>
                </a:gridCol>
                <a:gridCol w="72000">
                  <a:extLst>
                    <a:ext uri="{9D8B030D-6E8A-4147-A177-3AD203B41FA5}">
                      <a16:colId xmlns:a16="http://schemas.microsoft.com/office/drawing/2014/main" val="1817507802"/>
                    </a:ext>
                  </a:extLst>
                </a:gridCol>
                <a:gridCol w="1076400">
                  <a:extLst>
                    <a:ext uri="{9D8B030D-6E8A-4147-A177-3AD203B41FA5}">
                      <a16:colId xmlns:a16="http://schemas.microsoft.com/office/drawing/2014/main" val="2396077634"/>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(JPY)</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99608096"/>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3028038"/>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23 515 948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6014"/>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23 515 948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95315"/>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7" name="Image 6">
            <a:extLst>
              <a:ext uri="{FF2B5EF4-FFF2-40B4-BE49-F238E27FC236}">
                <a16:creationId xmlns:a16="http://schemas.microsoft.com/office/drawing/2014/main" id="{81DA5B4B-CE66-4D84-98B9-085A926F1DD7}"/>
              </a:ext>
            </a:extLst>
          </p:cNvPr>
          <p:cNvPicPr>
            <a:picLocks noChangeAspect="1"/>
          </p:cNvPicPr>
          <p:nvPr/>
        </p:nvPicPr>
        <p:blipFill>
          <a:blip r:embed="rId2"/>
          <a:stretch>
            <a:fillRect/>
          </a:stretch>
        </p:blipFill>
        <p:spPr>
          <a:xfrm>
            <a:off x="234332" y="2349503"/>
            <a:ext cx="4212701" cy="3554276"/>
          </a:xfrm>
          <a:prstGeom prst="rect">
            <a:avLst/>
          </a:prstGeom>
        </p:spPr>
      </p:pic>
      <p:pic>
        <p:nvPicPr>
          <p:cNvPr id="8" name="Image 7">
            <a:extLst>
              <a:ext uri="{FF2B5EF4-FFF2-40B4-BE49-F238E27FC236}">
                <a16:creationId xmlns:a16="http://schemas.microsoft.com/office/drawing/2014/main" id="{F513AE51-B193-4375-88D8-27BA35421B3F}"/>
              </a:ext>
            </a:extLst>
          </p:cNvPr>
          <p:cNvPicPr>
            <a:picLocks noChangeAspect="1"/>
          </p:cNvPicPr>
          <p:nvPr/>
        </p:nvPicPr>
        <p:blipFill>
          <a:blip r:embed="rId3"/>
          <a:stretch>
            <a:fillRect/>
          </a:stretch>
        </p:blipFill>
        <p:spPr>
          <a:xfrm>
            <a:off x="4752852" y="2349503"/>
            <a:ext cx="4212701"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7" name="Image 6">
            <a:extLst>
              <a:ext uri="{FF2B5EF4-FFF2-40B4-BE49-F238E27FC236}">
                <a16:creationId xmlns:a16="http://schemas.microsoft.com/office/drawing/2014/main" id="{53DC0846-F160-4035-B704-F8B6986739A5}"/>
              </a:ext>
            </a:extLst>
          </p:cNvPr>
          <p:cNvPicPr>
            <a:picLocks noChangeAspect="1"/>
          </p:cNvPicPr>
          <p:nvPr/>
        </p:nvPicPr>
        <p:blipFill>
          <a:blip r:embed="rId2"/>
          <a:stretch>
            <a:fillRect/>
          </a:stretch>
        </p:blipFill>
        <p:spPr>
          <a:xfrm>
            <a:off x="234331" y="2349501"/>
            <a:ext cx="4200508" cy="3554276"/>
          </a:xfrm>
          <a:prstGeom prst="rect">
            <a:avLst/>
          </a:prstGeom>
        </p:spPr>
      </p:pic>
      <p:pic>
        <p:nvPicPr>
          <p:cNvPr id="9" name="Image 8">
            <a:extLst>
              <a:ext uri="{FF2B5EF4-FFF2-40B4-BE49-F238E27FC236}">
                <a16:creationId xmlns:a16="http://schemas.microsoft.com/office/drawing/2014/main" id="{957EC762-4427-4016-8EDF-BD0EC547CFA0}"/>
              </a:ext>
            </a:extLst>
          </p:cNvPr>
          <p:cNvPicPr>
            <a:picLocks noChangeAspect="1"/>
          </p:cNvPicPr>
          <p:nvPr/>
        </p:nvPicPr>
        <p:blipFill>
          <a:blip r:embed="rId3"/>
          <a:stretch>
            <a:fillRect/>
          </a:stretch>
        </p:blipFill>
        <p:spPr>
          <a:xfrm>
            <a:off x="4752852" y="2349501"/>
            <a:ext cx="4212702" cy="3554276"/>
          </a:xfrm>
          <a:prstGeom prst="rect">
            <a:avLst/>
          </a:prstGeom>
        </p:spPr>
      </p:pic>
    </p:spTree>
    <p:extLst>
      <p:ext uri="{BB962C8B-B14F-4D97-AF65-F5344CB8AC3E}">
        <p14:creationId xmlns:p14="http://schemas.microsoft.com/office/powerpoint/2010/main" val="357011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7" name="Image 6">
            <a:extLst>
              <a:ext uri="{FF2B5EF4-FFF2-40B4-BE49-F238E27FC236}">
                <a16:creationId xmlns:a16="http://schemas.microsoft.com/office/drawing/2014/main" id="{34955A5F-C37D-433F-B8DE-194050526910}"/>
              </a:ext>
            </a:extLst>
          </p:cNvPr>
          <p:cNvPicPr>
            <a:picLocks noChangeAspect="1"/>
          </p:cNvPicPr>
          <p:nvPr/>
        </p:nvPicPr>
        <p:blipFill>
          <a:blip r:embed="rId3"/>
          <a:stretch>
            <a:fillRect/>
          </a:stretch>
        </p:blipFill>
        <p:spPr>
          <a:xfrm>
            <a:off x="240429" y="2349502"/>
            <a:ext cx="4200508" cy="3566469"/>
          </a:xfrm>
          <a:prstGeom prst="rect">
            <a:avLst/>
          </a:prstGeom>
        </p:spPr>
      </p:pic>
      <p:pic>
        <p:nvPicPr>
          <p:cNvPr id="8" name="Image 7">
            <a:extLst>
              <a:ext uri="{FF2B5EF4-FFF2-40B4-BE49-F238E27FC236}">
                <a16:creationId xmlns:a16="http://schemas.microsoft.com/office/drawing/2014/main" id="{F8D0C4E2-2FAB-42A2-900D-45E219B1682A}"/>
              </a:ext>
            </a:extLst>
          </p:cNvPr>
          <p:cNvPicPr>
            <a:picLocks noChangeAspect="1"/>
          </p:cNvPicPr>
          <p:nvPr/>
        </p:nvPicPr>
        <p:blipFill>
          <a:blip r:embed="rId4"/>
          <a:stretch>
            <a:fillRect/>
          </a:stretch>
        </p:blipFill>
        <p:spPr>
          <a:xfrm>
            <a:off x="4758948" y="2349501"/>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093D63C9-E4A9-4313-804E-4F0F1B6263BB}"/>
              </a:ext>
            </a:extLst>
          </p:cNvPr>
          <p:cNvPicPr>
            <a:picLocks noChangeAspect="1"/>
          </p:cNvPicPr>
          <p:nvPr/>
        </p:nvPicPr>
        <p:blipFill>
          <a:blip r:embed="rId2"/>
          <a:stretch>
            <a:fillRect/>
          </a:stretch>
        </p:blipFill>
        <p:spPr>
          <a:xfrm>
            <a:off x="240429" y="2349502"/>
            <a:ext cx="4200508" cy="3566468"/>
          </a:xfrm>
          <a:prstGeom prst="rect">
            <a:avLst/>
          </a:prstGeom>
        </p:spPr>
      </p:pic>
      <p:pic>
        <p:nvPicPr>
          <p:cNvPr id="8" name="Image 7">
            <a:extLst>
              <a:ext uri="{FF2B5EF4-FFF2-40B4-BE49-F238E27FC236}">
                <a16:creationId xmlns:a16="http://schemas.microsoft.com/office/drawing/2014/main" id="{F0F8298F-806D-4E48-B005-F874B51B4A3B}"/>
              </a:ext>
            </a:extLst>
          </p:cNvPr>
          <p:cNvPicPr>
            <a:picLocks noChangeAspect="1"/>
          </p:cNvPicPr>
          <p:nvPr/>
        </p:nvPicPr>
        <p:blipFill>
          <a:blip r:embed="rId3"/>
          <a:stretch>
            <a:fillRect/>
          </a:stretch>
        </p:blipFill>
        <p:spPr>
          <a:xfrm>
            <a:off x="4758949" y="2349502"/>
            <a:ext cx="4206605" cy="3566468"/>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DF0E6CA-1338-4901-A1C2-B5170F0485BC}"/>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5935DFA-3B94-4E20-A4F7-596BBD608B32}"/>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7A18FA2-5DFC-4FC9-A9A6-8A76AD6E3F3E}"/>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8" name="Image 7">
            <a:extLst>
              <a:ext uri="{FF2B5EF4-FFF2-40B4-BE49-F238E27FC236}">
                <a16:creationId xmlns:a16="http://schemas.microsoft.com/office/drawing/2014/main" id="{F7E0A622-33BA-4A63-859B-C5B94B64EC0F}"/>
              </a:ext>
            </a:extLst>
          </p:cNvPr>
          <p:cNvPicPr>
            <a:picLocks noChangeAspect="1"/>
          </p:cNvPicPr>
          <p:nvPr/>
        </p:nvPicPr>
        <p:blipFill>
          <a:blip r:embed="rId3"/>
          <a:stretch>
            <a:fillRect/>
          </a:stretch>
        </p:blipFill>
        <p:spPr>
          <a:xfrm>
            <a:off x="3429000" y="3188135"/>
            <a:ext cx="5244402" cy="3390418"/>
          </a:xfrm>
          <a:prstGeom prst="rect">
            <a:avLst/>
          </a:prstGeom>
        </p:spPr>
      </p:pic>
    </p:spTree>
    <p:extLst>
      <p:ext uri="{BB962C8B-B14F-4D97-AF65-F5344CB8AC3E}">
        <p14:creationId xmlns:p14="http://schemas.microsoft.com/office/powerpoint/2010/main" val="21264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89DEE9C-8601-4A6F-ABF3-2921BE4FA272}"/>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EDFE2848-E293-4DE0-8793-D4A442484957}"/>
              </a:ext>
            </a:extLst>
          </p:cNvPr>
          <p:cNvPicPr>
            <a:picLocks noChangeAspect="1"/>
          </p:cNvPicPr>
          <p:nvPr/>
        </p:nvPicPr>
        <p:blipFill>
          <a:blip r:embed="rId3"/>
          <a:stretch>
            <a:fillRect/>
          </a:stretch>
        </p:blipFill>
        <p:spPr>
          <a:xfrm>
            <a:off x="3429001" y="3187526"/>
            <a:ext cx="5244402" cy="3416473"/>
          </a:xfrm>
          <a:prstGeom prst="rect">
            <a:avLst/>
          </a:prstGeom>
        </p:spPr>
      </p:pic>
    </p:spTree>
    <p:extLst>
      <p:ext uri="{BB962C8B-B14F-4D97-AF65-F5344CB8AC3E}">
        <p14:creationId xmlns:p14="http://schemas.microsoft.com/office/powerpoint/2010/main" val="8007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FF7202F-BAC1-4172-A4DE-B48B01A4FF83}"/>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01B40B9E-9837-4C94-AB81-E6C28689F4E5}"/>
              </a:ext>
            </a:extLst>
          </p:cNvPr>
          <p:cNvPicPr>
            <a:picLocks noChangeAspect="1"/>
          </p:cNvPicPr>
          <p:nvPr/>
        </p:nvPicPr>
        <p:blipFill>
          <a:blip r:embed="rId3"/>
          <a:stretch>
            <a:fillRect/>
          </a:stretch>
        </p:blipFill>
        <p:spPr>
          <a:xfrm>
            <a:off x="3429000" y="3188135"/>
            <a:ext cx="5218830" cy="3392770"/>
          </a:xfrm>
          <a:prstGeom prst="rect">
            <a:avLst/>
          </a:prstGeom>
        </p:spPr>
      </p:pic>
    </p:spTree>
    <p:extLst>
      <p:ext uri="{BB962C8B-B14F-4D97-AF65-F5344CB8AC3E}">
        <p14:creationId xmlns:p14="http://schemas.microsoft.com/office/powerpoint/2010/main" val="383624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28BEFA7-87DC-48AD-A596-9A99661EAD1C}"/>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8A8D1FA2-364B-414E-A7FA-467505D1E964}"/>
              </a:ext>
            </a:extLst>
          </p:cNvPr>
          <p:cNvPicPr>
            <a:picLocks noChangeAspect="1"/>
          </p:cNvPicPr>
          <p:nvPr/>
        </p:nvPicPr>
        <p:blipFill>
          <a:blip r:embed="rId3"/>
          <a:stretch>
            <a:fillRect/>
          </a:stretch>
        </p:blipFill>
        <p:spPr>
          <a:xfrm>
            <a:off x="3428999" y="3188134"/>
            <a:ext cx="5244404" cy="3415865"/>
          </a:xfrm>
          <a:prstGeom prst="rect">
            <a:avLst/>
          </a:prstGeom>
        </p:spPr>
      </p:pic>
    </p:spTree>
    <p:extLst>
      <p:ext uri="{BB962C8B-B14F-4D97-AF65-F5344CB8AC3E}">
        <p14:creationId xmlns:p14="http://schemas.microsoft.com/office/powerpoint/2010/main" val="188353885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5702</TotalTime>
  <Words>1247</Words>
  <Application>Microsoft Office PowerPoint</Application>
  <PresentationFormat>Affichage à l'écran (4:3)</PresentationFormat>
  <Paragraphs>438</Paragraphs>
  <Slides>37</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705</cp:revision>
  <cp:lastPrinted>2012-02-01T10:00:25Z</cp:lastPrinted>
  <dcterms:created xsi:type="dcterms:W3CDTF">2010-04-23T15:09:35Z</dcterms:created>
  <dcterms:modified xsi:type="dcterms:W3CDTF">2021-11-10T14:51:43Z</dcterms:modified>
</cp:coreProperties>
</file>