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4" r:id="rId4"/>
    <p:sldId id="423" r:id="rId5"/>
    <p:sldId id="422" r:id="rId6"/>
    <p:sldId id="421" r:id="rId7"/>
    <p:sldId id="418" r:id="rId8"/>
    <p:sldId id="417" r:id="rId9"/>
    <p:sldId id="411" r:id="rId10"/>
    <p:sldId id="412" r:id="rId11"/>
    <p:sldId id="416" r:id="rId12"/>
    <p:sldId id="413" r:id="rId13"/>
    <p:sldId id="415"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29/10/2015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10/29/2015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10/29/2015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10/29/2015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10/29/2015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10/29/2015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10/29/2015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10/29/2015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10/29/2015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10/29/2015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10/29/2015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10/29/2015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10/29/2015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10/29/2015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10/29/2015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10/29/2015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smtClean="0">
                <a:solidFill>
                  <a:srgbClr val="302421"/>
                </a:solidFill>
                <a:latin typeface="Calibri" pitchFamily="34" charset="0"/>
              </a:rPr>
              <a:t>29/10/2015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90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77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64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141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3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1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68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20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061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480</Words>
  <Application>Microsoft Office PowerPoint</Application>
  <PresentationFormat>Affichage à l'écran (4:3)</PresentationFormat>
  <Paragraphs>65</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EURUSD - Historical &amp; Planned</vt:lpstr>
      <vt:lpstr>EURUSD - Synthesis</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2015-10-29T14:15:47Z</dcterms:modified>
</cp:coreProperties>
</file>