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25" r:id="rId4"/>
    <p:sldId id="424" r:id="rId5"/>
    <p:sldId id="423" r:id="rId6"/>
    <p:sldId id="422" r:id="rId7"/>
    <p:sldId id="426" r:id="rId8"/>
    <p:sldId id="427" r:id="rId9"/>
    <p:sldId id="428" r:id="rId10"/>
    <p:sldId id="419" r:id="rId11"/>
    <p:sldId id="418" r:id="rId12"/>
    <p:sldId id="411" r:id="rId13"/>
    <p:sldId id="412" r:id="rId14"/>
    <p:sldId id="417" r:id="rId15"/>
    <p:sldId id="413" r:id="rId16"/>
    <p:sldId id="414" r:id="rId17"/>
    <p:sldId id="416" r:id="rId18"/>
    <p:sldId id="415"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04/12/2015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12/4/2015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12/4/2015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12/4/2015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12/4/2015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12/4/2015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12/4/2015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12/4/2015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12/4/2015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12/4/2015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12/4/2015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12/4/2015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12/4/2015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12/4/2015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12/4/2015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12/4/2015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12/4/2015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30/11/2015</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503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352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398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07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049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167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USDCHF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099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USDCHF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67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3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1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066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097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USDCHF</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1582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230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489</Words>
  <Application>Microsoft Office PowerPoint</Application>
  <PresentationFormat>Affichage à l'écran (4:3)</PresentationFormat>
  <Paragraphs>70</Paragraphs>
  <Slides>19</Slides>
  <Notes>0</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Inspiration</vt:lpstr>
      <vt:lpstr>1_Inspiration</vt:lpstr>
      <vt:lpstr> Global Hedge Position</vt:lpstr>
      <vt:lpstr>Contents</vt:lpstr>
      <vt:lpstr> </vt:lpstr>
      <vt:lpstr>Hedging Summary</vt:lpstr>
      <vt:lpstr>Hedging Performance</vt:lpstr>
      <vt:lpstr>Sensitivity EURUSD</vt:lpstr>
      <vt:lpstr>Sensitivity EURCHF</vt:lpstr>
      <vt:lpstr>Sensitivity USDCHF</vt:lpstr>
      <vt:lpstr> </vt:lpstr>
      <vt:lpstr>EURCHF - Historical &amp; Planned</vt:lpstr>
      <vt:lpstr>EURCHF - Synthesis</vt:lpstr>
      <vt:lpstr>EURCHF - 2016</vt:lpstr>
      <vt:lpstr>EURUSD - Historical &amp; Planned</vt:lpstr>
      <vt:lpstr>EURUSD - Synthesis</vt:lpstr>
      <vt:lpstr>EURUSD - 2016</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2015-12-04T11:10:12Z</dcterms:modified>
</cp:coreProperties>
</file>