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25" r:id="rId4"/>
    <p:sldId id="424" r:id="rId5"/>
    <p:sldId id="423" r:id="rId6"/>
    <p:sldId id="422" r:id="rId7"/>
    <p:sldId id="430" r:id="rId8"/>
    <p:sldId id="429" r:id="rId9"/>
    <p:sldId id="426" r:id="rId10"/>
    <p:sldId id="427" r:id="rId11"/>
    <p:sldId id="428" r:id="rId12"/>
    <p:sldId id="419" r:id="rId13"/>
    <p:sldId id="418" r:id="rId14"/>
    <p:sldId id="411" r:id="rId15"/>
    <p:sldId id="412" r:id="rId16"/>
    <p:sldId id="417" r:id="rId17"/>
    <p:sldId id="413" r:id="rId18"/>
    <p:sldId id="414" r:id="rId19"/>
    <p:sldId id="416" r:id="rId20"/>
    <p:sldId id="415"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05/01/2016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1/5/2016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1/5/2016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1/5/2016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1/5/2016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1/5/2016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1/5/2016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1/5/2016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1/5/2016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1/5/2016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1/5/2016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1/5/2016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1/5/2016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1/5/2016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1/5/2016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1/5/2016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31/12/2015</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USDCHF</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1582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238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653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082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096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692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990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3963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USDCHF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094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USDCHF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626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38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13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4005567"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607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631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883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259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5864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0028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483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0028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100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505</Words>
  <Application>Microsoft Office PowerPoint</Application>
  <PresentationFormat>Affichage à l'écran (4:3)</PresentationFormat>
  <Paragraphs>73</Paragraphs>
  <Slides>21</Slides>
  <Notes>0</Notes>
  <HiddenSlides>0</HiddenSlides>
  <MMClips>0</MMClips>
  <ScaleCrop>false</ScaleCrop>
  <HeadingPairs>
    <vt:vector size="4" baseType="variant">
      <vt:variant>
        <vt:lpstr>Thème</vt:lpstr>
      </vt:variant>
      <vt:variant>
        <vt:i4>2</vt:i4>
      </vt:variant>
      <vt:variant>
        <vt:lpstr>Titres des diapositives</vt:lpstr>
      </vt:variant>
      <vt:variant>
        <vt:i4>21</vt:i4>
      </vt:variant>
    </vt:vector>
  </HeadingPairs>
  <TitlesOfParts>
    <vt:vector size="23"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EURCHF</vt:lpstr>
      <vt:lpstr>Sensitivity USDCHF</vt:lpstr>
      <vt:lpstr> </vt:lpstr>
      <vt:lpstr>EURCHF - Historical &amp; Planned</vt:lpstr>
      <vt:lpstr>EURCHF - Synthesis</vt:lpstr>
      <vt:lpstr>EURCHF - 2016</vt:lpstr>
      <vt:lpstr>EURUSD - Historical &amp; Planned</vt:lpstr>
      <vt:lpstr>EURUSD - Synthesis</vt:lpstr>
      <vt:lpstr>EURUSD - 2016</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697</cp:revision>
  <cp:lastPrinted>2012-02-01T10:00:25Z</cp:lastPrinted>
  <dcterms:created xsi:type="dcterms:W3CDTF">2010-04-23T15:09:35Z</dcterms:created>
  <dcterms:modified xsi:type="dcterms:W3CDTF">2016-01-05T11:01:54Z</dcterms:modified>
</cp:coreProperties>
</file>