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5" r:id="rId4"/>
    <p:sldId id="424" r:id="rId5"/>
    <p:sldId id="423" r:id="rId6"/>
    <p:sldId id="422" r:id="rId7"/>
    <p:sldId id="426" r:id="rId8"/>
    <p:sldId id="427" r:id="rId9"/>
    <p:sldId id="428" r:id="rId10"/>
    <p:sldId id="419" r:id="rId11"/>
    <p:sldId id="418" r:id="rId12"/>
    <p:sldId id="411" r:id="rId13"/>
    <p:sldId id="412" r:id="rId14"/>
    <p:sldId id="417" r:id="rId15"/>
    <p:sldId id="413" r:id="rId16"/>
    <p:sldId id="414" r:id="rId17"/>
    <p:sldId id="416" r:id="rId18"/>
    <p:sldId id="41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29/01/2016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1/29/2016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1/29/2016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1/29/2016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1/29/2016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1/29/2016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1/29/2016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1/29/2016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1/29/2016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1/29/2016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1/29/2016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1/29/2016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28/01/2016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32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64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2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16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15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80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99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20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81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9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45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13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489</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EURUSD - Historical &amp; Planned</vt:lpstr>
      <vt:lpstr>EURUSD - Synthesis</vt:lpstr>
      <vt:lpstr>EURUSD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2016-01-29T11:00:46Z</dcterms:modified>
</cp:coreProperties>
</file>