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1" r:id="rId12"/>
    <p:sldId id="411" r:id="rId13"/>
    <p:sldId id="412" r:id="rId14"/>
    <p:sldId id="413" r:id="rId15"/>
    <p:sldId id="414" r:id="rId16"/>
    <p:sldId id="420" r:id="rId17"/>
    <p:sldId id="415" r:id="rId18"/>
    <p:sldId id="416" r:id="rId19"/>
    <p:sldId id="417" r:id="rId20"/>
    <p:sldId id="419"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17/03/2016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3/17/2016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3/17/2016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3/17/2016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3/17/2016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3/17/2016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3/17/2016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3/17/2016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3/17/2016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3/17/2016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3/17/2016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3/17/2016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17/03/2016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17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897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T1 - 2016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671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T2 - 2016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4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T3 - 2016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09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256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959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31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T2 - 2016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819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22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629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81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74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7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724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T1 - 2016</vt:lpstr>
      <vt:lpstr>EURCHF - T2 - 2016</vt:lpstr>
      <vt:lpstr>EURCHF - T3 - 2016</vt:lpstr>
      <vt:lpstr>EURUSD - Historical &amp; Planned</vt:lpstr>
      <vt:lpstr>EURUSD - Synthesis</vt:lpstr>
      <vt:lpstr>EURUSD - T1 - 2016</vt:lpstr>
      <vt:lpstr>EURUSD - T2 - 2016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2016-03-17T14:55:00Z</dcterms:modified>
</cp:coreProperties>
</file>