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28" r:id="rId4"/>
    <p:sldId id="427" r:id="rId5"/>
    <p:sldId id="426" r:id="rId6"/>
    <p:sldId id="425" r:id="rId7"/>
    <p:sldId id="433" r:id="rId8"/>
    <p:sldId id="432" r:id="rId9"/>
    <p:sldId id="429" r:id="rId10"/>
    <p:sldId id="430" r:id="rId11"/>
    <p:sldId id="431" r:id="rId12"/>
    <p:sldId id="422" r:id="rId13"/>
    <p:sldId id="421" r:id="rId14"/>
    <p:sldId id="411" r:id="rId15"/>
    <p:sldId id="412" r:id="rId16"/>
    <p:sldId id="413" r:id="rId17"/>
    <p:sldId id="414" r:id="rId18"/>
    <p:sldId id="420" r:id="rId19"/>
    <p:sldId id="415" r:id="rId20"/>
    <p:sldId id="416" r:id="rId21"/>
    <p:sldId id="417" r:id="rId22"/>
    <p:sldId id="419" r:id="rId23"/>
    <p:sldId id="418"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01/04/2016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31/03/2016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USDCHF</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1582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161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205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205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T1 - 2016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317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T2 - 2016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22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T3 - 2016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691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230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991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T1 - 2016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438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T2 - 2016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195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USDCHF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266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USDCHF - Synthesis</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393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81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58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0556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710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440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414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473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524</Words>
  <Application>Microsoft Office PowerPoint</Application>
  <PresentationFormat>Affichage à l'écran (4:3)</PresentationFormat>
  <Paragraphs>76</Paragraphs>
  <Slides>24</Slides>
  <Notes>0</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EURCHF</vt:lpstr>
      <vt:lpstr>Sensitivity USDCHF</vt:lpstr>
      <vt:lpstr> </vt:lpstr>
      <vt:lpstr>EURCHF - Historical &amp; Planned</vt:lpstr>
      <vt:lpstr>EURCHF - Synthesis</vt:lpstr>
      <vt:lpstr>EURCHF - T1 - 2016</vt:lpstr>
      <vt:lpstr>EURCHF - T2 - 2016</vt:lpstr>
      <vt:lpstr>EURCHF - T3 - 2016</vt:lpstr>
      <vt:lpstr>EURUSD - Historical &amp; Planned</vt:lpstr>
      <vt:lpstr>EURUSD - Synthesis</vt:lpstr>
      <vt:lpstr>EURUSD - T1 - 2016</vt:lpstr>
      <vt:lpstr>EURUSD - T2 - 2016</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697</cp:revision>
  <cp:lastPrinted>2012-02-01T10:00:25Z</cp:lastPrinted>
  <dcterms:created xsi:type="dcterms:W3CDTF">2010-04-23T15:09:35Z</dcterms:created>
  <dcterms:modified xsi:type="dcterms:W3CDTF">2016-04-01T10:49:46Z</dcterms:modified>
</cp:coreProperties>
</file>