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1" r:id="rId12"/>
    <p:sldId id="411" r:id="rId13"/>
    <p:sldId id="412" r:id="rId14"/>
    <p:sldId id="413" r:id="rId15"/>
    <p:sldId id="414" r:id="rId16"/>
    <p:sldId id="420" r:id="rId17"/>
    <p:sldId id="415" r:id="rId18"/>
    <p:sldId id="416" r:id="rId19"/>
    <p:sldId id="417" r:id="rId20"/>
    <p:sldId id="419"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19/04/2016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4/19/2016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4/19/2016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4/19/2016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4/19/2016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4/19/2016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4/19/2016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4/19/2016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4/19/2016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4/19/2016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4/19/2016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4/19/2016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4/19/2016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4/19/2016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4/19/2016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4/19/2016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19/04/2016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905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331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T1 - 2016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640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T2 - 2016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56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T3 - 2016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203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54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716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4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T2 - 2016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4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8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60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81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8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000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29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337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508</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T1 - 2016</vt:lpstr>
      <vt:lpstr>EURCHF - T2 - 2016</vt:lpstr>
      <vt:lpstr>EURCHF - T3 - 2016</vt:lpstr>
      <vt:lpstr>EURUSD - Historical &amp; Planned</vt:lpstr>
      <vt:lpstr>EURUSD - Synthesis</vt:lpstr>
      <vt:lpstr>EURUSD - T1 - 2016</vt:lpstr>
      <vt:lpstr>EURUSD - T2 - 2016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2016-04-19T10:57:42Z</dcterms:modified>
</cp:coreProperties>
</file>