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28" r:id="rId4"/>
    <p:sldId id="427" r:id="rId5"/>
    <p:sldId id="426" r:id="rId6"/>
    <p:sldId id="425" r:id="rId7"/>
    <p:sldId id="429" r:id="rId8"/>
    <p:sldId id="430" r:id="rId9"/>
    <p:sldId id="431" r:id="rId10"/>
    <p:sldId id="422" r:id="rId11"/>
    <p:sldId id="421" r:id="rId12"/>
    <p:sldId id="411" r:id="rId13"/>
    <p:sldId id="412" r:id="rId14"/>
    <p:sldId id="413" r:id="rId15"/>
    <p:sldId id="414" r:id="rId16"/>
    <p:sldId id="420" r:id="rId17"/>
    <p:sldId id="415" r:id="rId18"/>
    <p:sldId id="416" r:id="rId19"/>
    <p:sldId id="417" r:id="rId20"/>
    <p:sldId id="419" r:id="rId21"/>
    <p:sldId id="41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27/05/2016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5/27/2016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5/27/2016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5/27/2016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5/27/2016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5/27/2016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5/27/2016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5/27/2016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5/27/2016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5/27/2016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5/27/2016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5/27/2016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5/27/2016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5/27/2016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5/27/2016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5/27/2016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5/27/2016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5/27/2016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5/27/2016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5/27/2016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27/05/2016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112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318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T1 - 2016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426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T2 - 2016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860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T3 - 2016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608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321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744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T1 - 2016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88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T2 - 2016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951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USDCHF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004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USDCHF - Synthesis</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44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81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58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830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10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182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USDCHF</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1582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394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508</Words>
  <Application>Microsoft Office PowerPoint</Application>
  <PresentationFormat>Affichage à l'écran (4:3)</PresentationFormat>
  <Paragraphs>73</Paragraphs>
  <Slides>22</Slides>
  <Notes>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Inspiration</vt:lpstr>
      <vt:lpstr>1_Inspiration</vt:lpstr>
      <vt:lpstr> Global Hedge Position</vt:lpstr>
      <vt:lpstr>Contents</vt:lpstr>
      <vt:lpstr> </vt:lpstr>
      <vt:lpstr>Hedging Summary</vt:lpstr>
      <vt:lpstr>Hedging Performance</vt:lpstr>
      <vt:lpstr>Sensitivity EURUSD</vt:lpstr>
      <vt:lpstr>Sensitivity EURCHF</vt:lpstr>
      <vt:lpstr>Sensitivity USDCHF</vt:lpstr>
      <vt:lpstr> </vt:lpstr>
      <vt:lpstr>EURCHF - Historical &amp; Planned</vt:lpstr>
      <vt:lpstr>EURCHF - Synthesis</vt:lpstr>
      <vt:lpstr>EURCHF - T1 - 2016</vt:lpstr>
      <vt:lpstr>EURCHF - T2 - 2016</vt:lpstr>
      <vt:lpstr>EURCHF - T3 - 2016</vt:lpstr>
      <vt:lpstr>EURUSD - Historical &amp; Planned</vt:lpstr>
      <vt:lpstr>EURUSD - Synthesis</vt:lpstr>
      <vt:lpstr>EURUSD - T1 - 2016</vt:lpstr>
      <vt:lpstr>EURUSD - T2 - 2016</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2016-05-27T14:37:20Z</dcterms:modified>
</cp:coreProperties>
</file>